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15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10080625" cy="7559675"/>
  <p:notesSz cx="7559675" cy="106918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6" d="100"/>
          <a:sy n="96" d="100"/>
        </p:scale>
        <p:origin x="114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en-GB" sz="3600" b="0" strike="noStrike" spc="-1">
                <a:solidFill>
                  <a:srgbClr val="FFFFFF"/>
                </a:solidFill>
                <a:latin typeface="Arial"/>
              </a:rPr>
              <a:t>Folie mittels Klicken verschieben</a:t>
            </a:r>
          </a:p>
        </p:txBody>
      </p:sp>
      <p:sp>
        <p:nvSpPr>
          <p:cNvPr id="85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de-DE" sz="2000" b="0" strike="noStrike" spc="-1">
                <a:latin typeface="Arial"/>
              </a:rPr>
              <a:t>Format der Notizen mittels Klicken bearbeiten</a:t>
            </a:r>
          </a:p>
        </p:txBody>
      </p:sp>
      <p:sp>
        <p:nvSpPr>
          <p:cNvPr id="86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de-DE" sz="1400" b="0" strike="noStrike" spc="-1">
                <a:latin typeface="Times New Roman"/>
              </a:rPr>
              <a:t>&lt;Kopfzeile&gt;</a:t>
            </a:r>
          </a:p>
        </p:txBody>
      </p:sp>
      <p:sp>
        <p:nvSpPr>
          <p:cNvPr id="87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de-DE" sz="1400" b="0" strike="noStrike" spc="-1">
                <a:latin typeface="Times New Roman"/>
              </a:rPr>
              <a:t>&lt;Datum/Uhrzeit&gt;</a:t>
            </a:r>
          </a:p>
        </p:txBody>
      </p:sp>
      <p:sp>
        <p:nvSpPr>
          <p:cNvPr id="88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de-DE" sz="1400" b="0" strike="noStrike" spc="-1">
                <a:latin typeface="Times New Roman"/>
              </a:rPr>
              <a:t>&lt;Fußzeile&gt;</a:t>
            </a:r>
          </a:p>
        </p:txBody>
      </p:sp>
      <p:sp>
        <p:nvSpPr>
          <p:cNvPr id="89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8AA88C15-C7F5-400D-82D2-8DB0232D7A33}" type="slidenum">
              <a:rPr lang="de-DE" sz="1400" b="0" strike="noStrike" spc="-1">
                <a:latin typeface="Times New Roman"/>
              </a:rPr>
              <a:t>‹Nr.›</a:t>
            </a:fld>
            <a:endParaRPr lang="de-DE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TextShape 1"/>
          <p:cNvSpPr txBox="1"/>
          <p:nvPr/>
        </p:nvSpPr>
        <p:spPr>
          <a:xfrm>
            <a:off x="4280040" y="10156680"/>
            <a:ext cx="3263400" cy="5187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>
            <a:noAutofit/>
          </a:bodyPr>
          <a:lstStyle/>
          <a:p>
            <a:pPr algn="r">
              <a:lnSpc>
                <a:spcPct val="93000"/>
              </a:lnSpc>
            </a:pPr>
            <a:fld id="{A6FD9A1D-5627-412B-BD19-33A690B5FB41}" type="slidenum">
              <a:rPr lang="de-DE" sz="1400" b="0" strike="noStrike" spc="-1">
                <a:solidFill>
                  <a:srgbClr val="000000"/>
                </a:solidFill>
                <a:latin typeface="Arial"/>
                <a:ea typeface="+mn-ea"/>
              </a:rPr>
              <a:t>1</a:t>
            </a:fld>
            <a:endParaRPr lang="de-DE" sz="1400" b="0" strike="noStrike" spc="-1">
              <a:latin typeface="Times New Roman"/>
            </a:endParaRPr>
          </a:p>
        </p:txBody>
      </p:sp>
      <p:sp>
        <p:nvSpPr>
          <p:cNvPr id="115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1484313" y="900113"/>
            <a:ext cx="4589462" cy="3441700"/>
          </a:xfrm>
          <a:prstGeom prst="rect">
            <a:avLst/>
          </a:prstGeom>
        </p:spPr>
      </p:sp>
      <p:sp>
        <p:nvSpPr>
          <p:cNvPr id="116" name="PlaceHolder 3"/>
          <p:cNvSpPr>
            <a:spLocks noGrp="1"/>
          </p:cNvSpPr>
          <p:nvPr>
            <p:ph type="body"/>
          </p:nvPr>
        </p:nvSpPr>
        <p:spPr>
          <a:xfrm>
            <a:off x="720720" y="4680000"/>
            <a:ext cx="6116400" cy="50367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marL="216000" indent="-216000">
              <a:lnSpc>
                <a:spcPct val="100000"/>
              </a:lnSpc>
              <a:spcBef>
                <a:spcPts val="451"/>
              </a:spcBef>
            </a:pPr>
            <a:r>
              <a:rPr lang="de-DE" sz="3200" b="0" strike="noStrike" spc="-1">
                <a:latin typeface="Arial"/>
                <a:ea typeface="Microsoft YaHei"/>
              </a:rPr>
              <a:t>Schön das Gott hier ist!</a:t>
            </a:r>
            <a:endParaRPr lang="de-DE" sz="3200" b="0" strike="noStrike" spc="-1">
              <a:latin typeface="Arial"/>
            </a:endParaRPr>
          </a:p>
          <a:p>
            <a:pPr marL="216000" indent="-216000">
              <a:lnSpc>
                <a:spcPct val="100000"/>
              </a:lnSpc>
              <a:spcBef>
                <a:spcPts val="451"/>
              </a:spcBef>
            </a:pPr>
            <a:r>
              <a:rPr lang="de-DE" sz="3200" b="0" strike="noStrike" spc="-1">
                <a:latin typeface="Arial"/>
                <a:ea typeface="Microsoft YaHei"/>
              </a:rPr>
              <a:t>Wir freuen uns das wir hier sind!</a:t>
            </a:r>
            <a:endParaRPr lang="de-DE" sz="3200" b="0" strike="noStrike" spc="-1">
              <a:latin typeface="Arial"/>
            </a:endParaRPr>
          </a:p>
          <a:p>
            <a:pPr marL="216000" indent="-216000">
              <a:lnSpc>
                <a:spcPct val="100000"/>
              </a:lnSpc>
              <a:spcBef>
                <a:spcPts val="451"/>
              </a:spcBef>
            </a:pPr>
            <a:r>
              <a:rPr lang="de-DE" sz="3200" b="0" strike="noStrike" spc="-1">
                <a:latin typeface="Arial"/>
                <a:ea typeface="Microsoft YaHei"/>
              </a:rPr>
              <a:t>Schön das Du da bist!</a:t>
            </a:r>
            <a:endParaRPr lang="de-DE" sz="32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extShape 1"/>
          <p:cNvSpPr txBox="1"/>
          <p:nvPr/>
        </p:nvSpPr>
        <p:spPr>
          <a:xfrm>
            <a:off x="4280040" y="10156680"/>
            <a:ext cx="3263400" cy="5187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>
            <a:noAutofit/>
          </a:bodyPr>
          <a:lstStyle/>
          <a:p>
            <a:pPr algn="r">
              <a:lnSpc>
                <a:spcPct val="93000"/>
              </a:lnSpc>
            </a:pPr>
            <a:fld id="{0AEF2E62-C5D9-4D91-A34F-870D9EAED1F4}" type="slidenum">
              <a:rPr lang="de-DE" sz="1400" b="0" strike="noStrike" spc="-1">
                <a:solidFill>
                  <a:srgbClr val="000000"/>
                </a:solidFill>
                <a:latin typeface="Arial"/>
                <a:ea typeface="+mn-ea"/>
              </a:rPr>
              <a:t>10</a:t>
            </a:fld>
            <a:endParaRPr lang="de-DE" sz="1400" b="0" strike="noStrike" spc="-1">
              <a:latin typeface="Times New Roman"/>
            </a:endParaRPr>
          </a:p>
        </p:txBody>
      </p:sp>
      <p:sp>
        <p:nvSpPr>
          <p:cNvPr id="118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1484280" y="900000"/>
            <a:ext cx="4589280" cy="3441240"/>
          </a:xfrm>
          <a:prstGeom prst="rect">
            <a:avLst/>
          </a:prstGeom>
        </p:spPr>
      </p:sp>
      <p:sp>
        <p:nvSpPr>
          <p:cNvPr id="119" name="PlaceHolder 3"/>
          <p:cNvSpPr>
            <a:spLocks noGrp="1"/>
          </p:cNvSpPr>
          <p:nvPr>
            <p:ph type="body"/>
          </p:nvPr>
        </p:nvSpPr>
        <p:spPr>
          <a:xfrm>
            <a:off x="720720" y="4680000"/>
            <a:ext cx="6116400" cy="50367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de-DE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TextShape 1"/>
          <p:cNvSpPr txBox="1"/>
          <p:nvPr/>
        </p:nvSpPr>
        <p:spPr>
          <a:xfrm>
            <a:off x="4280040" y="10156680"/>
            <a:ext cx="3263400" cy="5187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>
            <a:noAutofit/>
          </a:bodyPr>
          <a:lstStyle/>
          <a:p>
            <a:pPr algn="r">
              <a:lnSpc>
                <a:spcPct val="93000"/>
              </a:lnSpc>
            </a:pPr>
            <a:fld id="{145883B0-0F3F-4314-A2FA-BCDA30CE6A93}" type="slidenum">
              <a:rPr lang="de-DE" sz="1400" b="0" strike="noStrike" spc="-1">
                <a:solidFill>
                  <a:srgbClr val="000000"/>
                </a:solidFill>
                <a:latin typeface="Arial"/>
                <a:ea typeface="+mn-ea"/>
              </a:rPr>
              <a:t>11</a:t>
            </a:fld>
            <a:endParaRPr lang="de-DE" sz="1400" b="0" strike="noStrike" spc="-1">
              <a:latin typeface="Times New Roman"/>
            </a:endParaRPr>
          </a:p>
        </p:txBody>
      </p:sp>
      <p:sp>
        <p:nvSpPr>
          <p:cNvPr id="121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1484280" y="900000"/>
            <a:ext cx="4589280" cy="3441240"/>
          </a:xfrm>
          <a:prstGeom prst="rect">
            <a:avLst/>
          </a:prstGeom>
        </p:spPr>
      </p:sp>
      <p:sp>
        <p:nvSpPr>
          <p:cNvPr id="122" name="PlaceHolder 3"/>
          <p:cNvSpPr>
            <a:spLocks noGrp="1"/>
          </p:cNvSpPr>
          <p:nvPr>
            <p:ph type="body"/>
          </p:nvPr>
        </p:nvSpPr>
        <p:spPr>
          <a:xfrm>
            <a:off x="720720" y="4680000"/>
            <a:ext cx="6116400" cy="50367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marL="216000" indent="-216000">
              <a:lnSpc>
                <a:spcPct val="100000"/>
              </a:lnSpc>
              <a:spcBef>
                <a:spcPts val="451"/>
              </a:spcBef>
            </a:pPr>
            <a:r>
              <a:rPr lang="de-DE" sz="2000" b="0" strike="noStrike" spc="-1">
                <a:latin typeface="Arial"/>
                <a:ea typeface="Microsoft YaHei"/>
              </a:rPr>
              <a:t>Du kannst Deine Gebetsanliegen gerne an Sonja Erhardt und /oder Karsten Schlüter weitergeben. Wir beten für Dich!</a:t>
            </a:r>
            <a:endParaRPr lang="de-DE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TextShape 1"/>
          <p:cNvSpPr txBox="1"/>
          <p:nvPr/>
        </p:nvSpPr>
        <p:spPr>
          <a:xfrm>
            <a:off x="4280040" y="10156680"/>
            <a:ext cx="3263400" cy="5187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>
            <a:noAutofit/>
          </a:bodyPr>
          <a:lstStyle/>
          <a:p>
            <a:pPr algn="r">
              <a:lnSpc>
                <a:spcPct val="93000"/>
              </a:lnSpc>
            </a:pPr>
            <a:fld id="{40E4C4D8-A972-4977-9F4C-C54CBA215EA9}" type="slidenum">
              <a:rPr lang="de-DE" sz="1400" b="0" strike="noStrike" spc="-1">
                <a:solidFill>
                  <a:srgbClr val="000000"/>
                </a:solidFill>
                <a:latin typeface="Arial"/>
                <a:ea typeface="+mn-ea"/>
              </a:rPr>
              <a:t>12</a:t>
            </a:fld>
            <a:endParaRPr lang="de-DE" sz="1400" b="0" strike="noStrike" spc="-1">
              <a:latin typeface="Times New Roman"/>
            </a:endParaRPr>
          </a:p>
        </p:txBody>
      </p:sp>
      <p:sp>
        <p:nvSpPr>
          <p:cNvPr id="124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1484280" y="900000"/>
            <a:ext cx="4589280" cy="3441240"/>
          </a:xfrm>
          <a:prstGeom prst="rect">
            <a:avLst/>
          </a:prstGeom>
        </p:spPr>
      </p:sp>
      <p:sp>
        <p:nvSpPr>
          <p:cNvPr id="125" name="PlaceHolder 3"/>
          <p:cNvSpPr>
            <a:spLocks noGrp="1"/>
          </p:cNvSpPr>
          <p:nvPr>
            <p:ph type="body"/>
          </p:nvPr>
        </p:nvSpPr>
        <p:spPr>
          <a:xfrm>
            <a:off x="720720" y="4680000"/>
            <a:ext cx="6116400" cy="50367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de-DE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503280" y="576360"/>
            <a:ext cx="7183080" cy="704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GB" sz="36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503280" y="1800360"/>
            <a:ext cx="9056160" cy="2083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503280" y="4082400"/>
            <a:ext cx="9056160" cy="2083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6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503280" y="576360"/>
            <a:ext cx="7183080" cy="704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GB" sz="36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503280" y="1800360"/>
            <a:ext cx="4419360" cy="2083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5144040" y="1800360"/>
            <a:ext cx="4419360" cy="2083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503280" y="4082400"/>
            <a:ext cx="4419360" cy="2083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5144040" y="4082400"/>
            <a:ext cx="4419360" cy="2083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6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503280" y="576360"/>
            <a:ext cx="7183080" cy="704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GB" sz="36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503280" y="1800360"/>
            <a:ext cx="2916000" cy="2083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3565440" y="1800360"/>
            <a:ext cx="2916000" cy="2083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 type="body"/>
          </p:nvPr>
        </p:nvSpPr>
        <p:spPr>
          <a:xfrm>
            <a:off x="6627600" y="1800360"/>
            <a:ext cx="2916000" cy="2083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 type="body"/>
          </p:nvPr>
        </p:nvSpPr>
        <p:spPr>
          <a:xfrm>
            <a:off x="503280" y="4082400"/>
            <a:ext cx="2916000" cy="2083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 type="body"/>
          </p:nvPr>
        </p:nvSpPr>
        <p:spPr>
          <a:xfrm>
            <a:off x="3565440" y="4082400"/>
            <a:ext cx="2916000" cy="2083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 type="body"/>
          </p:nvPr>
        </p:nvSpPr>
        <p:spPr>
          <a:xfrm>
            <a:off x="6627600" y="4082400"/>
            <a:ext cx="2916000" cy="2083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6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503280" y="576360"/>
            <a:ext cx="7183080" cy="704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GB" sz="36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subTitle"/>
          </p:nvPr>
        </p:nvSpPr>
        <p:spPr>
          <a:xfrm>
            <a:off x="503280" y="1800360"/>
            <a:ext cx="9056160" cy="43686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de-D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503280" y="576360"/>
            <a:ext cx="7183080" cy="704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GB" sz="36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503280" y="1800360"/>
            <a:ext cx="9056160" cy="436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6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503280" y="576360"/>
            <a:ext cx="7183080" cy="704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GB" sz="36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503280" y="1800360"/>
            <a:ext cx="4419360" cy="436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 type="body"/>
          </p:nvPr>
        </p:nvSpPr>
        <p:spPr>
          <a:xfrm>
            <a:off x="5144040" y="1800360"/>
            <a:ext cx="4419360" cy="436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6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503280" y="576360"/>
            <a:ext cx="7183080" cy="704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GB" sz="36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subTitle"/>
          </p:nvPr>
        </p:nvSpPr>
        <p:spPr>
          <a:xfrm>
            <a:off x="503280" y="576360"/>
            <a:ext cx="7183080" cy="3267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de-D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503280" y="576360"/>
            <a:ext cx="7183080" cy="704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GB" sz="36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503280" y="1800360"/>
            <a:ext cx="4419360" cy="2083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5144040" y="1800360"/>
            <a:ext cx="4419360" cy="436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503280" y="4082400"/>
            <a:ext cx="4419360" cy="2083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6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3280" y="576360"/>
            <a:ext cx="7183080" cy="704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GB" sz="36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503280" y="1800360"/>
            <a:ext cx="9056160" cy="43686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de-D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503280" y="576360"/>
            <a:ext cx="7183080" cy="704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GB" sz="36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503280" y="1800360"/>
            <a:ext cx="4419360" cy="436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5144040" y="1800360"/>
            <a:ext cx="4419360" cy="2083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5144040" y="4082400"/>
            <a:ext cx="4419360" cy="2083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6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503280" y="576360"/>
            <a:ext cx="7183080" cy="704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GB" sz="36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503280" y="1800360"/>
            <a:ext cx="4419360" cy="2083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5144040" y="1800360"/>
            <a:ext cx="4419360" cy="2083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 type="body"/>
          </p:nvPr>
        </p:nvSpPr>
        <p:spPr>
          <a:xfrm>
            <a:off x="503280" y="4082400"/>
            <a:ext cx="9056160" cy="2083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6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503280" y="576360"/>
            <a:ext cx="7183080" cy="704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GB" sz="36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503280" y="1800360"/>
            <a:ext cx="9056160" cy="2083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503280" y="4082400"/>
            <a:ext cx="9056160" cy="2083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6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503280" y="576360"/>
            <a:ext cx="7183080" cy="704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GB" sz="36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503280" y="1800360"/>
            <a:ext cx="4419360" cy="2083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 type="body"/>
          </p:nvPr>
        </p:nvSpPr>
        <p:spPr>
          <a:xfrm>
            <a:off x="5144040" y="1800360"/>
            <a:ext cx="4419360" cy="2083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 type="body"/>
          </p:nvPr>
        </p:nvSpPr>
        <p:spPr>
          <a:xfrm>
            <a:off x="503280" y="4082400"/>
            <a:ext cx="4419360" cy="2083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5"/>
          <p:cNvSpPr>
            <a:spLocks noGrp="1"/>
          </p:cNvSpPr>
          <p:nvPr>
            <p:ph type="body"/>
          </p:nvPr>
        </p:nvSpPr>
        <p:spPr>
          <a:xfrm>
            <a:off x="5144040" y="4082400"/>
            <a:ext cx="4419360" cy="2083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6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503280" y="576360"/>
            <a:ext cx="7183080" cy="704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GB" sz="36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 type="body"/>
          </p:nvPr>
        </p:nvSpPr>
        <p:spPr>
          <a:xfrm>
            <a:off x="503280" y="1800360"/>
            <a:ext cx="2916000" cy="2083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 type="body"/>
          </p:nvPr>
        </p:nvSpPr>
        <p:spPr>
          <a:xfrm>
            <a:off x="3565440" y="1800360"/>
            <a:ext cx="2916000" cy="2083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4"/>
          <p:cNvSpPr>
            <a:spLocks noGrp="1"/>
          </p:cNvSpPr>
          <p:nvPr>
            <p:ph type="body"/>
          </p:nvPr>
        </p:nvSpPr>
        <p:spPr>
          <a:xfrm>
            <a:off x="6627600" y="1800360"/>
            <a:ext cx="2916000" cy="2083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5"/>
          <p:cNvSpPr>
            <a:spLocks noGrp="1"/>
          </p:cNvSpPr>
          <p:nvPr>
            <p:ph type="body"/>
          </p:nvPr>
        </p:nvSpPr>
        <p:spPr>
          <a:xfrm>
            <a:off x="503280" y="4082400"/>
            <a:ext cx="2916000" cy="2083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2" name="PlaceHolder 6"/>
          <p:cNvSpPr>
            <a:spLocks noGrp="1"/>
          </p:cNvSpPr>
          <p:nvPr>
            <p:ph type="body"/>
          </p:nvPr>
        </p:nvSpPr>
        <p:spPr>
          <a:xfrm>
            <a:off x="3565440" y="4082400"/>
            <a:ext cx="2916000" cy="2083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PlaceHolder 7"/>
          <p:cNvSpPr>
            <a:spLocks noGrp="1"/>
          </p:cNvSpPr>
          <p:nvPr>
            <p:ph type="body"/>
          </p:nvPr>
        </p:nvSpPr>
        <p:spPr>
          <a:xfrm>
            <a:off x="6627600" y="4082400"/>
            <a:ext cx="2916000" cy="2083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6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503280" y="576360"/>
            <a:ext cx="7183080" cy="704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GB" sz="36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503280" y="1800360"/>
            <a:ext cx="9056160" cy="436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6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503280" y="576360"/>
            <a:ext cx="7183080" cy="704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GB" sz="36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503280" y="1800360"/>
            <a:ext cx="4419360" cy="436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5144040" y="1800360"/>
            <a:ext cx="4419360" cy="436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6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3280" y="576360"/>
            <a:ext cx="7183080" cy="704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GB" sz="36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503280" y="576360"/>
            <a:ext cx="7183080" cy="3267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de-D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3280" y="576360"/>
            <a:ext cx="7183080" cy="704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GB" sz="36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3280" y="1800360"/>
            <a:ext cx="4419360" cy="2083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144040" y="1800360"/>
            <a:ext cx="4419360" cy="436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03280" y="4082400"/>
            <a:ext cx="4419360" cy="2083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6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3280" y="576360"/>
            <a:ext cx="7183080" cy="704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GB" sz="36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3280" y="1800360"/>
            <a:ext cx="4419360" cy="436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44040" y="1800360"/>
            <a:ext cx="4419360" cy="2083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144040" y="4082400"/>
            <a:ext cx="4419360" cy="2083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6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3280" y="576360"/>
            <a:ext cx="7183080" cy="704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GB" sz="36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3280" y="1800360"/>
            <a:ext cx="4419360" cy="2083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144040" y="1800360"/>
            <a:ext cx="4419360" cy="2083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503280" y="4082400"/>
            <a:ext cx="9056160" cy="2083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26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"/>
          <p:cNvPicPr/>
          <p:nvPr/>
        </p:nvPicPr>
        <p:blipFill>
          <a:blip r:embed="rId14"/>
          <a:stretch/>
        </p:blipFill>
        <p:spPr>
          <a:xfrm>
            <a:off x="0" y="0"/>
            <a:ext cx="10078560" cy="7559280"/>
          </a:xfrm>
          <a:prstGeom prst="rect">
            <a:avLst/>
          </a:prstGeom>
          <a:ln>
            <a:noFill/>
          </a:ln>
        </p:spPr>
      </p:pic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3280" y="576360"/>
            <a:ext cx="7183080" cy="704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>
              <a:lnSpc>
                <a:spcPct val="93000"/>
              </a:lnSpc>
            </a:pPr>
            <a:r>
              <a:rPr lang="en-US" sz="3600" b="0" strike="noStrike" spc="-1">
                <a:solidFill>
                  <a:srgbClr val="000000"/>
                </a:solidFill>
                <a:latin typeface="Arial"/>
              </a:rPr>
              <a:t>Click to edit Master title style</a:t>
            </a:r>
            <a:endParaRPr lang="en-GB" sz="36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503280" y="1800360"/>
            <a:ext cx="9056160" cy="4368600"/>
          </a:xfrm>
          <a:prstGeom prst="rect">
            <a:avLst/>
          </a:prstGeom>
        </p:spPr>
        <p:txBody>
          <a:bodyPr lIns="0" tIns="23040" rIns="0" bIns="0">
            <a:noAutofit/>
          </a:bodyPr>
          <a:lstStyle/>
          <a:p>
            <a:pPr marL="343080" indent="-342720">
              <a:lnSpc>
                <a:spcPct val="93000"/>
              </a:lnSpc>
              <a:spcAft>
                <a:spcPts val="1426"/>
              </a:spcAft>
            </a:pPr>
            <a:r>
              <a:rPr lang="en-US" sz="2600" b="0" strike="noStrike" spc="-1">
                <a:solidFill>
                  <a:srgbClr val="000000"/>
                </a:solidFill>
                <a:latin typeface="Arial"/>
              </a:rPr>
              <a:t>Click to edit Master text styles</a:t>
            </a:r>
            <a:endParaRPr lang="en-GB" sz="2600" b="0" strike="noStrike" spc="-1">
              <a:solidFill>
                <a:srgbClr val="000000"/>
              </a:solidFill>
              <a:latin typeface="Arial"/>
            </a:endParaRPr>
          </a:p>
          <a:p>
            <a:pPr marL="743040" indent="-285480">
              <a:lnSpc>
                <a:spcPct val="93000"/>
              </a:lnSpc>
              <a:spcAft>
                <a:spcPts val="1137"/>
              </a:spcAft>
            </a:pPr>
            <a:r>
              <a:rPr lang="en-US" sz="2600" b="0" strike="noStrike" spc="-1">
                <a:solidFill>
                  <a:srgbClr val="000000"/>
                </a:solidFill>
                <a:latin typeface="Arial"/>
              </a:rPr>
              <a:t>Second level</a:t>
            </a:r>
            <a:endParaRPr lang="en-GB" sz="2600" b="0" strike="noStrike" spc="-1">
              <a:solidFill>
                <a:srgbClr val="000000"/>
              </a:solidFill>
              <a:latin typeface="Arial"/>
            </a:endParaRPr>
          </a:p>
          <a:p>
            <a:pPr marL="1143000" indent="-228240">
              <a:lnSpc>
                <a:spcPct val="93000"/>
              </a:lnSpc>
              <a:spcAft>
                <a:spcPts val="850"/>
              </a:spcAft>
            </a:pPr>
            <a:r>
              <a:rPr lang="en-US" sz="2600" b="0" strike="noStrike" spc="-1">
                <a:solidFill>
                  <a:srgbClr val="000000"/>
                </a:solidFill>
                <a:latin typeface="Arial"/>
              </a:rPr>
              <a:t>Third level</a:t>
            </a:r>
            <a:endParaRPr lang="en-GB" sz="2600" b="0" strike="noStrike" spc="-1">
              <a:solidFill>
                <a:srgbClr val="000000"/>
              </a:solidFill>
              <a:latin typeface="Arial"/>
            </a:endParaRPr>
          </a:p>
          <a:p>
            <a:pPr marL="1600200" indent="-228240">
              <a:lnSpc>
                <a:spcPct val="93000"/>
              </a:lnSpc>
              <a:spcAft>
                <a:spcPts val="575"/>
              </a:spcAft>
            </a:pPr>
            <a:r>
              <a:rPr lang="en-US" sz="2600" b="0" strike="noStrike" spc="-1">
                <a:solidFill>
                  <a:srgbClr val="000000"/>
                </a:solidFill>
                <a:latin typeface="Arial"/>
              </a:rPr>
              <a:t>Fourth level</a:t>
            </a:r>
            <a:endParaRPr lang="en-GB" sz="2600" b="0" strike="noStrike" spc="-1">
              <a:solidFill>
                <a:srgbClr val="000000"/>
              </a:solidFill>
              <a:latin typeface="Arial"/>
            </a:endParaRPr>
          </a:p>
          <a:p>
            <a:pPr marL="2057400" indent="-228240">
              <a:lnSpc>
                <a:spcPct val="93000"/>
              </a:lnSpc>
              <a:spcAft>
                <a:spcPts val="289"/>
              </a:spcAft>
            </a:pPr>
            <a:r>
              <a:rPr lang="en-US" sz="2600" b="0" strike="noStrike" spc="-1">
                <a:solidFill>
                  <a:srgbClr val="000000"/>
                </a:solidFill>
                <a:latin typeface="Arial"/>
              </a:rPr>
              <a:t>Fifth level</a:t>
            </a:r>
            <a:endParaRPr lang="en-GB" sz="2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3"/>
          <p:cNvSpPr>
            <a:spLocks noGrp="1"/>
          </p:cNvSpPr>
          <p:nvPr>
            <p:ph type="dt"/>
          </p:nvPr>
        </p:nvSpPr>
        <p:spPr>
          <a:xfrm>
            <a:off x="503280" y="6886440"/>
            <a:ext cx="2331720" cy="50436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de-DE" sz="2400" b="0" strike="noStrike" spc="-1">
              <a:latin typeface="Times New Roman"/>
            </a:endParaRPr>
          </a:p>
        </p:txBody>
      </p:sp>
      <p:sp>
        <p:nvSpPr>
          <p:cNvPr id="4" name="PlaceHolder 4"/>
          <p:cNvSpPr>
            <a:spLocks noGrp="1"/>
          </p:cNvSpPr>
          <p:nvPr>
            <p:ph type="ftr"/>
          </p:nvPr>
        </p:nvSpPr>
        <p:spPr>
          <a:xfrm>
            <a:off x="3448080" y="6886440"/>
            <a:ext cx="3179520" cy="50436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de-DE" sz="2400" b="0" strike="noStrike" spc="-1">
              <a:latin typeface="Times New Roman"/>
            </a:endParaRPr>
          </a:p>
        </p:txBody>
      </p:sp>
      <p:sp>
        <p:nvSpPr>
          <p:cNvPr id="5" name="PlaceHolder 5"/>
          <p:cNvSpPr>
            <a:spLocks noGrp="1"/>
          </p:cNvSpPr>
          <p:nvPr>
            <p:ph type="sldNum"/>
          </p:nvPr>
        </p:nvSpPr>
        <p:spPr>
          <a:xfrm>
            <a:off x="7226280" y="6886440"/>
            <a:ext cx="2331720" cy="50436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>
              <a:lnSpc>
                <a:spcPct val="93000"/>
              </a:lnSpc>
            </a:pPr>
            <a:fld id="{16814D07-F2DC-4FC0-9D91-389E4C9C52CE}" type="slidenum">
              <a:rPr lang="de-DE" sz="1400" b="0" strike="noStrike" spc="-1">
                <a:solidFill>
                  <a:srgbClr val="000000"/>
                </a:solidFill>
                <a:latin typeface="Arial"/>
              </a:rPr>
              <a:t>‹Nr.›</a:t>
            </a:fld>
            <a:endParaRPr lang="de-DE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Picture 1"/>
          <p:cNvPicPr/>
          <p:nvPr/>
        </p:nvPicPr>
        <p:blipFill>
          <a:blip r:embed="rId14"/>
          <a:stretch/>
        </p:blipFill>
        <p:spPr>
          <a:xfrm>
            <a:off x="0" y="0"/>
            <a:ext cx="10078560" cy="7559280"/>
          </a:xfrm>
          <a:prstGeom prst="rect">
            <a:avLst/>
          </a:prstGeom>
          <a:ln>
            <a:noFill/>
          </a:ln>
        </p:spPr>
      </p:pic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503280" y="576360"/>
            <a:ext cx="7183080" cy="704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>
              <a:lnSpc>
                <a:spcPct val="93000"/>
              </a:lnSpc>
            </a:pPr>
            <a:r>
              <a:rPr lang="en-US" sz="3600" b="0" strike="noStrike" spc="-1">
                <a:solidFill>
                  <a:srgbClr val="000000"/>
                </a:solidFill>
                <a:latin typeface="Arial"/>
              </a:rPr>
              <a:t>Click to edit Master title style</a:t>
            </a:r>
            <a:endParaRPr lang="en-GB" sz="36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44" name="PlaceHolder 2"/>
          <p:cNvSpPr>
            <a:spLocks noGrp="1"/>
          </p:cNvSpPr>
          <p:nvPr>
            <p:ph type="dt"/>
          </p:nvPr>
        </p:nvSpPr>
        <p:spPr>
          <a:xfrm>
            <a:off x="503280" y="6886440"/>
            <a:ext cx="2331720" cy="50436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de-DE" sz="2400" b="0" strike="noStrike" spc="-1">
              <a:latin typeface="Times New Roman"/>
            </a:endParaRPr>
          </a:p>
        </p:txBody>
      </p:sp>
      <p:sp>
        <p:nvSpPr>
          <p:cNvPr id="45" name="PlaceHolder 3"/>
          <p:cNvSpPr>
            <a:spLocks noGrp="1"/>
          </p:cNvSpPr>
          <p:nvPr>
            <p:ph type="ftr"/>
          </p:nvPr>
        </p:nvSpPr>
        <p:spPr>
          <a:xfrm>
            <a:off x="3448080" y="6886440"/>
            <a:ext cx="3179520" cy="50436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de-DE" sz="2400" b="0" strike="noStrike" spc="-1">
              <a:latin typeface="Times New Roman"/>
            </a:endParaRPr>
          </a:p>
        </p:txBody>
      </p:sp>
      <p:sp>
        <p:nvSpPr>
          <p:cNvPr id="46" name="PlaceHolder 4"/>
          <p:cNvSpPr>
            <a:spLocks noGrp="1"/>
          </p:cNvSpPr>
          <p:nvPr>
            <p:ph type="sldNum"/>
          </p:nvPr>
        </p:nvSpPr>
        <p:spPr>
          <a:xfrm>
            <a:off x="7226280" y="6886440"/>
            <a:ext cx="2331720" cy="50436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>
              <a:lnSpc>
                <a:spcPct val="93000"/>
              </a:lnSpc>
            </a:pPr>
            <a:fld id="{1D561726-A94A-4B45-BF7E-A54A29160FED}" type="slidenum">
              <a:rPr lang="de-DE" sz="1400" b="0" strike="noStrike" spc="-1">
                <a:solidFill>
                  <a:srgbClr val="000000"/>
                </a:solidFill>
                <a:latin typeface="Arial"/>
              </a:rPr>
              <a:t>‹Nr.›</a:t>
            </a:fld>
            <a:endParaRPr lang="de-DE" sz="1400" b="0" strike="noStrike" spc="-1">
              <a:latin typeface="Times New Roman"/>
            </a:endParaRPr>
          </a:p>
        </p:txBody>
      </p:sp>
      <p:sp>
        <p:nvSpPr>
          <p:cNvPr id="47" name="PlaceHolder 5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600" b="0" strike="noStrike" spc="-1">
                <a:solidFill>
                  <a:srgbClr val="000000"/>
                </a:solidFill>
                <a:latin typeface="Arial"/>
              </a:rPr>
              <a:t>Format des Gliederungstextes durch Klicken bearbeiten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2600" b="0" strike="noStrike" spc="-1">
                <a:solidFill>
                  <a:srgbClr val="000000"/>
                </a:solidFill>
                <a:latin typeface="Arial"/>
              </a:rPr>
              <a:t>Zweite Gliederungsebene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600" b="0" strike="noStrike" spc="-1">
                <a:solidFill>
                  <a:srgbClr val="000000"/>
                </a:solidFill>
                <a:latin typeface="Arial"/>
              </a:rPr>
              <a:t>Dritte Gliederungsebene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2600" b="0" strike="noStrike" spc="-1">
                <a:solidFill>
                  <a:srgbClr val="000000"/>
                </a:solidFill>
                <a:latin typeface="Arial"/>
              </a:rPr>
              <a:t>Vierte Gliederungsebene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>
                <a:solidFill>
                  <a:srgbClr val="000000"/>
                </a:solidFill>
                <a:latin typeface="Arial"/>
              </a:rPr>
              <a:t>Fünfte Gliederungsebene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>
                <a:solidFill>
                  <a:srgbClr val="000000"/>
                </a:solidFill>
                <a:latin typeface="Arial"/>
              </a:rPr>
              <a:t>Sechste Gliederungsebene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>
                <a:solidFill>
                  <a:srgbClr val="000000"/>
                </a:solidFill>
                <a:latin typeface="Arial"/>
              </a:rPr>
              <a:t>Siebte Gliederungsebene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extShape 1"/>
          <p:cNvSpPr txBox="1"/>
          <p:nvPr/>
        </p:nvSpPr>
        <p:spPr>
          <a:xfrm>
            <a:off x="503280" y="576360"/>
            <a:ext cx="7198920" cy="720360"/>
          </a:xfrm>
          <a:prstGeom prst="rect">
            <a:avLst/>
          </a:prstGeom>
          <a:noFill/>
          <a:ln>
            <a:noFill/>
          </a:ln>
        </p:spPr>
        <p:txBody>
          <a:bodyPr lIns="0" tIns="28440" rIns="0" bIns="0" anchor="ctr">
            <a:noAutofit/>
          </a:bodyPr>
          <a:lstStyle/>
          <a:p>
            <a:pPr>
              <a:lnSpc>
                <a:spcPct val="93000"/>
              </a:lnSpc>
            </a:pPr>
            <a:r>
              <a:rPr lang="de-DE" sz="3200" b="1" strike="noStrike" spc="-1">
                <a:solidFill>
                  <a:srgbClr val="000000"/>
                </a:solidFill>
                <a:latin typeface="Arial"/>
              </a:rPr>
              <a:t>AGAPE GEMEINDE ESCHWEILER</a:t>
            </a:r>
            <a:endParaRPr lang="en-GB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91" name="TextShape 2"/>
          <p:cNvSpPr txBox="1"/>
          <p:nvPr/>
        </p:nvSpPr>
        <p:spPr>
          <a:xfrm>
            <a:off x="503280" y="1800360"/>
            <a:ext cx="9072360" cy="4384440"/>
          </a:xfrm>
          <a:prstGeom prst="rect">
            <a:avLst/>
          </a:prstGeom>
          <a:noFill/>
          <a:ln>
            <a:noFill/>
          </a:ln>
        </p:spPr>
        <p:txBody>
          <a:bodyPr lIns="0" tIns="24840" rIns="0" bIns="0">
            <a:noAutofit/>
          </a:bodyPr>
          <a:lstStyle/>
          <a:p>
            <a:pPr marL="431640" indent="-309240">
              <a:lnSpc>
                <a:spcPct val="93000"/>
              </a:lnSpc>
              <a:spcAft>
                <a:spcPts val="1426"/>
              </a:spcAft>
            </a:pPr>
            <a:r>
              <a:rPr lang="de-DE" sz="2800" b="1" strike="noStrike" spc="-1" dirty="0">
                <a:solidFill>
                  <a:srgbClr val="000000"/>
                </a:solidFill>
                <a:latin typeface="Arial"/>
              </a:rPr>
              <a:t>Wir stehen für die Verbreitung</a:t>
            </a:r>
            <a:endParaRPr lang="en-GB" sz="2800" b="0" strike="noStrike" spc="-1" dirty="0">
              <a:solidFill>
                <a:srgbClr val="000000"/>
              </a:solidFill>
              <a:latin typeface="Arial"/>
            </a:endParaRPr>
          </a:p>
          <a:p>
            <a:pPr marL="431640" indent="-309240">
              <a:lnSpc>
                <a:spcPct val="93000"/>
              </a:lnSpc>
              <a:spcAft>
                <a:spcPts val="1426"/>
              </a:spcAft>
            </a:pPr>
            <a:r>
              <a:rPr lang="de-DE" sz="2800" b="1" strike="noStrike" spc="-1" dirty="0">
                <a:solidFill>
                  <a:srgbClr val="000000"/>
                </a:solidFill>
                <a:latin typeface="Arial"/>
              </a:rPr>
              <a:t>ausbalancierten Christentums mit Tiefgang</a:t>
            </a:r>
            <a:endParaRPr lang="en-GB" sz="2800" b="0" strike="noStrike" spc="-1" dirty="0">
              <a:solidFill>
                <a:srgbClr val="000000"/>
              </a:solidFill>
              <a:latin typeface="Arial"/>
            </a:endParaRPr>
          </a:p>
          <a:p>
            <a:pPr marL="431640" indent="-309240">
              <a:lnSpc>
                <a:spcPct val="93000"/>
              </a:lnSpc>
              <a:spcAft>
                <a:spcPts val="1426"/>
              </a:spcAft>
            </a:pPr>
            <a:r>
              <a:rPr lang="de-DE" sz="2800" b="1" strike="noStrike" spc="-1" dirty="0">
                <a:solidFill>
                  <a:srgbClr val="000000"/>
                </a:solidFill>
                <a:latin typeface="Arial"/>
              </a:rPr>
              <a:t>im 21sten Jahrhundert nach Christus</a:t>
            </a:r>
            <a:r>
              <a:rPr lang="de-DE" sz="2800" b="1" strike="noStrike" spc="-1" dirty="0" smtClean="0">
                <a:solidFill>
                  <a:srgbClr val="000000"/>
                </a:solidFill>
                <a:latin typeface="Arial"/>
              </a:rPr>
              <a:t>!</a:t>
            </a:r>
          </a:p>
          <a:p>
            <a:pPr marL="431640" indent="-309240">
              <a:lnSpc>
                <a:spcPct val="93000"/>
              </a:lnSpc>
              <a:spcAft>
                <a:spcPts val="1426"/>
              </a:spcAft>
            </a:pPr>
            <a:endParaRPr lang="en-GB" sz="2800" b="0" strike="noStrike" spc="-1" dirty="0">
              <a:solidFill>
                <a:srgbClr val="000000"/>
              </a:solidFill>
              <a:latin typeface="Arial"/>
            </a:endParaRPr>
          </a:p>
          <a:p>
            <a:pPr marL="431640" indent="-309240">
              <a:lnSpc>
                <a:spcPct val="93000"/>
              </a:lnSpc>
              <a:spcAft>
                <a:spcPts val="1426"/>
              </a:spcAft>
            </a:pPr>
            <a:endParaRPr lang="en-GB" sz="2800" b="0" strike="noStrike" spc="-1" dirty="0">
              <a:solidFill>
                <a:srgbClr val="000000"/>
              </a:solidFill>
              <a:latin typeface="Arial"/>
            </a:endParaRPr>
          </a:p>
          <a:p>
            <a:pPr marL="431640" indent="-309240">
              <a:lnSpc>
                <a:spcPct val="93000"/>
              </a:lnSpc>
              <a:spcAft>
                <a:spcPts val="1426"/>
              </a:spcAft>
            </a:pPr>
            <a:r>
              <a:rPr lang="de-DE" sz="3600" b="1" strike="noStrike" spc="-1" dirty="0">
                <a:solidFill>
                  <a:srgbClr val="000000"/>
                </a:solidFill>
                <a:latin typeface="Arial"/>
              </a:rPr>
              <a:t>       </a:t>
            </a:r>
            <a:r>
              <a:rPr lang="de-DE" sz="3600" b="1" strike="noStrike" spc="-1" dirty="0" smtClean="0">
                <a:solidFill>
                  <a:srgbClr val="000000"/>
                </a:solidFill>
                <a:latin typeface="Arial"/>
              </a:rPr>
              <a:t>      HERZLICH </a:t>
            </a:r>
            <a:r>
              <a:rPr lang="de-DE" sz="3600" b="1" strike="noStrike" spc="-1" dirty="0">
                <a:solidFill>
                  <a:srgbClr val="000000"/>
                </a:solidFill>
                <a:latin typeface="Arial"/>
              </a:rPr>
              <a:t>WILLKOMMEN</a:t>
            </a:r>
            <a:endParaRPr lang="en-GB" sz="3600" b="1" strike="noStrike" spc="-1" dirty="0">
              <a:solidFill>
                <a:srgbClr val="000000"/>
              </a:solidFill>
              <a:latin typeface="Arial"/>
            </a:endParaRPr>
          </a:p>
          <a:p>
            <a:pPr marL="431640" indent="-309240">
              <a:lnSpc>
                <a:spcPct val="93000"/>
              </a:lnSpc>
              <a:spcAft>
                <a:spcPts val="1426"/>
              </a:spcAft>
            </a:pPr>
            <a:endParaRPr lang="en-GB" sz="2800" b="0" strike="noStrike" spc="-1" dirty="0">
              <a:solidFill>
                <a:srgbClr val="000000"/>
              </a:solidFill>
              <a:latin typeface="Arial"/>
            </a:endParaRPr>
          </a:p>
          <a:p>
            <a:pPr marL="431640" indent="-309240">
              <a:lnSpc>
                <a:spcPct val="93000"/>
              </a:lnSpc>
              <a:spcAft>
                <a:spcPts val="1426"/>
              </a:spcAft>
            </a:pPr>
            <a:endParaRPr lang="en-GB" sz="28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TextShape 1"/>
          <p:cNvSpPr txBox="1"/>
          <p:nvPr/>
        </p:nvSpPr>
        <p:spPr>
          <a:xfrm>
            <a:off x="503280" y="576360"/>
            <a:ext cx="7198920" cy="720360"/>
          </a:xfrm>
          <a:prstGeom prst="rect">
            <a:avLst/>
          </a:prstGeom>
          <a:noFill/>
          <a:ln>
            <a:noFill/>
          </a:ln>
        </p:spPr>
        <p:txBody>
          <a:bodyPr lIns="0" tIns="32040" rIns="0" bIns="0" anchor="ctr">
            <a:noAutofit/>
          </a:bodyPr>
          <a:lstStyle/>
          <a:p>
            <a:pPr>
              <a:lnSpc>
                <a:spcPct val="93000"/>
              </a:lnSpc>
            </a:pPr>
            <a:r>
              <a:rPr lang="de-DE" sz="3600" b="1" strike="noStrike" spc="-1">
                <a:solidFill>
                  <a:srgbClr val="000000"/>
                </a:solidFill>
                <a:latin typeface="Arial"/>
              </a:rPr>
              <a:t>ZUSAMMENFASSUNG</a:t>
            </a:r>
            <a:endParaRPr lang="en-GB" sz="36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09" name="TextShape 2"/>
          <p:cNvSpPr txBox="1"/>
          <p:nvPr/>
        </p:nvSpPr>
        <p:spPr>
          <a:xfrm>
            <a:off x="503280" y="1800360"/>
            <a:ext cx="9216720" cy="5111280"/>
          </a:xfrm>
          <a:prstGeom prst="rect">
            <a:avLst/>
          </a:prstGeom>
          <a:noFill/>
          <a:ln>
            <a:noFill/>
          </a:ln>
        </p:spPr>
        <p:txBody>
          <a:bodyPr lIns="0" tIns="23040" rIns="0" bIns="0">
            <a:noAutofit/>
          </a:bodyPr>
          <a:lstStyle/>
          <a:p>
            <a:pPr marL="514440" indent="-514080">
              <a:lnSpc>
                <a:spcPct val="93000"/>
              </a:lnSpc>
              <a:spcAft>
                <a:spcPts val="1426"/>
              </a:spcAft>
              <a:buClr>
                <a:srgbClr val="000000"/>
              </a:buClr>
              <a:buFont typeface="Times New Roman"/>
              <a:buAutoNum type="arabicPeriod"/>
            </a:pPr>
            <a:r>
              <a:rPr lang="de-DE" sz="3200" b="1" strike="noStrike" spc="-1">
                <a:solidFill>
                  <a:srgbClr val="000000"/>
                </a:solidFill>
                <a:latin typeface="Arial"/>
              </a:rPr>
              <a:t>Glaube an und entdecke dein gottgegebenes Potential!</a:t>
            </a:r>
            <a:endParaRPr lang="en-GB" sz="32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3000"/>
              </a:lnSpc>
              <a:spcAft>
                <a:spcPts val="1426"/>
              </a:spcAft>
            </a:pPr>
            <a:endParaRPr lang="en-GB" sz="3200" b="0" strike="noStrike" spc="-1">
              <a:solidFill>
                <a:srgbClr val="000000"/>
              </a:solidFill>
              <a:latin typeface="Arial"/>
            </a:endParaRPr>
          </a:p>
          <a:p>
            <a:pPr marL="343080" indent="-342720">
              <a:lnSpc>
                <a:spcPct val="93000"/>
              </a:lnSpc>
              <a:spcAft>
                <a:spcPts val="1426"/>
              </a:spcAft>
            </a:pPr>
            <a:r>
              <a:rPr lang="de-DE" sz="3200" b="1" strike="noStrike" spc="-1">
                <a:solidFill>
                  <a:srgbClr val="000000"/>
                </a:solidFill>
                <a:latin typeface="Arial"/>
              </a:rPr>
              <a:t>2. Bejahen und entwickle dein eigenes Potential!</a:t>
            </a:r>
            <a:endParaRPr lang="en-GB" sz="3200" b="0" strike="noStrike" spc="-1">
              <a:solidFill>
                <a:srgbClr val="000000"/>
              </a:solidFill>
              <a:latin typeface="Arial"/>
            </a:endParaRPr>
          </a:p>
          <a:p>
            <a:pPr marL="343080" indent="-342720">
              <a:lnSpc>
                <a:spcPct val="93000"/>
              </a:lnSpc>
              <a:spcAft>
                <a:spcPts val="1426"/>
              </a:spcAft>
            </a:pPr>
            <a:endParaRPr lang="en-GB" sz="3200" b="0" strike="noStrike" spc="-1">
              <a:solidFill>
                <a:srgbClr val="000000"/>
              </a:solidFill>
              <a:latin typeface="Arial"/>
            </a:endParaRPr>
          </a:p>
          <a:p>
            <a:pPr marL="343080" indent="-342720">
              <a:lnSpc>
                <a:spcPct val="93000"/>
              </a:lnSpc>
              <a:spcAft>
                <a:spcPts val="1426"/>
              </a:spcAft>
            </a:pPr>
            <a:r>
              <a:rPr lang="de-DE" sz="3200" b="1" strike="noStrike" spc="-1">
                <a:solidFill>
                  <a:srgbClr val="000000"/>
                </a:solidFill>
                <a:latin typeface="Arial"/>
              </a:rPr>
              <a:t>3.  Profitiere von deinem zur Reife gebrachten Potential!</a:t>
            </a:r>
            <a:endParaRPr lang="en-GB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TextShape 1"/>
          <p:cNvSpPr txBox="1"/>
          <p:nvPr/>
        </p:nvSpPr>
        <p:spPr>
          <a:xfrm>
            <a:off x="503280" y="576360"/>
            <a:ext cx="7198920" cy="720360"/>
          </a:xfrm>
          <a:prstGeom prst="rect">
            <a:avLst/>
          </a:prstGeom>
          <a:noFill/>
          <a:ln>
            <a:noFill/>
          </a:ln>
        </p:spPr>
        <p:txBody>
          <a:bodyPr lIns="0" tIns="32040" rIns="0" bIns="0" anchor="ctr">
            <a:noAutofit/>
          </a:bodyPr>
          <a:lstStyle/>
          <a:p>
            <a:pPr>
              <a:lnSpc>
                <a:spcPct val="93000"/>
              </a:lnSpc>
            </a:pPr>
            <a:r>
              <a:rPr lang="de-DE" sz="3600" b="1" strike="noStrike" spc="-1">
                <a:solidFill>
                  <a:srgbClr val="000000"/>
                </a:solidFill>
                <a:latin typeface="Arial"/>
              </a:rPr>
              <a:t>Ewiger Gott</a:t>
            </a:r>
            <a:endParaRPr lang="en-GB" sz="36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11" name="TextShape 2"/>
          <p:cNvSpPr txBox="1"/>
          <p:nvPr/>
        </p:nvSpPr>
        <p:spPr>
          <a:xfrm>
            <a:off x="503280" y="1800360"/>
            <a:ext cx="9072360" cy="4384440"/>
          </a:xfrm>
          <a:prstGeom prst="rect">
            <a:avLst/>
          </a:prstGeom>
          <a:noFill/>
          <a:ln>
            <a:noFill/>
          </a:ln>
        </p:spPr>
        <p:txBody>
          <a:bodyPr lIns="0" tIns="23040" rIns="0" bIns="0">
            <a:noAutofit/>
          </a:bodyPr>
          <a:lstStyle/>
          <a:p>
            <a:pPr marL="417600" indent="-312480">
              <a:lnSpc>
                <a:spcPct val="93000"/>
              </a:lnSpc>
              <a:spcAft>
                <a:spcPts val="1426"/>
              </a:spcAft>
              <a:buClr>
                <a:srgbClr val="99CC66"/>
              </a:buClr>
              <a:buSzPct val="45000"/>
              <a:buFont typeface="Wingdings" charset="2"/>
              <a:buChar char=""/>
            </a:pPr>
            <a:r>
              <a:rPr lang="de-DE" sz="2600" b="1" strike="noStrike" spc="-1">
                <a:solidFill>
                  <a:srgbClr val="000000"/>
                </a:solidFill>
                <a:latin typeface="Arial"/>
              </a:rPr>
              <a:t>Bitte helfe mir</a:t>
            </a:r>
            <a:r>
              <a:rPr lang="de-DE" sz="2600" b="0" strike="noStrike" spc="-1">
                <a:solidFill>
                  <a:srgbClr val="000000"/>
                </a:solidFill>
                <a:latin typeface="Arial"/>
              </a:rPr>
              <a:t> - Stelle mich wieder her, </a:t>
            </a:r>
            <a:endParaRPr lang="en-GB" sz="2600" b="0" strike="noStrike" spc="-1">
              <a:solidFill>
                <a:srgbClr val="000000"/>
              </a:solidFill>
              <a:latin typeface="Arial"/>
            </a:endParaRPr>
          </a:p>
          <a:p>
            <a:pPr marL="431640" indent="-309240">
              <a:lnSpc>
                <a:spcPct val="93000"/>
              </a:lnSpc>
              <a:spcAft>
                <a:spcPts val="1426"/>
              </a:spcAft>
            </a:pPr>
            <a:r>
              <a:rPr lang="de-DE" sz="2600" b="0" strike="noStrike" spc="-1">
                <a:solidFill>
                  <a:srgbClr val="000000"/>
                </a:solidFill>
                <a:latin typeface="Arial"/>
              </a:rPr>
              <a:t>und schenke mir Gemeinschaft mit Dir!</a:t>
            </a:r>
            <a:endParaRPr lang="en-GB" sz="2600" b="0" strike="noStrike" spc="-1">
              <a:solidFill>
                <a:srgbClr val="000000"/>
              </a:solidFill>
              <a:latin typeface="Arial"/>
            </a:endParaRPr>
          </a:p>
          <a:p>
            <a:pPr marL="431640" indent="-309240">
              <a:lnSpc>
                <a:spcPct val="93000"/>
              </a:lnSpc>
              <a:spcAft>
                <a:spcPts val="1426"/>
              </a:spcAft>
            </a:pPr>
            <a:endParaRPr lang="en-GB" sz="2600" b="0" strike="noStrike" spc="-1">
              <a:solidFill>
                <a:srgbClr val="000000"/>
              </a:solidFill>
              <a:latin typeface="Arial"/>
            </a:endParaRPr>
          </a:p>
          <a:p>
            <a:pPr marL="417600" indent="-312480">
              <a:lnSpc>
                <a:spcPct val="93000"/>
              </a:lnSpc>
              <a:spcAft>
                <a:spcPts val="1426"/>
              </a:spcAft>
              <a:buClr>
                <a:srgbClr val="99CC66"/>
              </a:buClr>
              <a:buSzPct val="45000"/>
              <a:buFont typeface="Wingdings" charset="2"/>
              <a:buChar char=""/>
            </a:pPr>
            <a:r>
              <a:rPr lang="de-DE" sz="2600" b="1" strike="noStrike" spc="-1">
                <a:solidFill>
                  <a:srgbClr val="000000"/>
                </a:solidFill>
                <a:latin typeface="Arial"/>
              </a:rPr>
              <a:t>Bitte helfe mir</a:t>
            </a:r>
            <a:r>
              <a:rPr lang="de-DE" sz="2600" b="0" strike="noStrike" spc="-1">
                <a:solidFill>
                  <a:srgbClr val="000000"/>
                </a:solidFill>
                <a:latin typeface="Arial"/>
              </a:rPr>
              <a:t> - An der Gemeinschaft mit Dir festzuhalten,</a:t>
            </a:r>
            <a:endParaRPr lang="en-GB" sz="2600" b="0" strike="noStrike" spc="-1">
              <a:solidFill>
                <a:srgbClr val="000000"/>
              </a:solidFill>
              <a:latin typeface="Arial"/>
            </a:endParaRPr>
          </a:p>
          <a:p>
            <a:pPr marL="431640" indent="-309240">
              <a:lnSpc>
                <a:spcPct val="93000"/>
              </a:lnSpc>
              <a:spcAft>
                <a:spcPts val="1426"/>
              </a:spcAft>
            </a:pPr>
            <a:r>
              <a:rPr lang="de-DE" sz="2600" b="0" strike="noStrike" spc="-1">
                <a:solidFill>
                  <a:srgbClr val="000000"/>
                </a:solidFill>
                <a:latin typeface="Arial"/>
              </a:rPr>
              <a:t>und Bewährtes beizubehalten!</a:t>
            </a:r>
            <a:endParaRPr lang="en-GB" sz="2600" b="0" strike="noStrike" spc="-1">
              <a:solidFill>
                <a:srgbClr val="000000"/>
              </a:solidFill>
              <a:latin typeface="Arial"/>
            </a:endParaRPr>
          </a:p>
          <a:p>
            <a:pPr marL="431640" indent="-309240">
              <a:lnSpc>
                <a:spcPct val="93000"/>
              </a:lnSpc>
              <a:spcAft>
                <a:spcPts val="1426"/>
              </a:spcAft>
            </a:pPr>
            <a:endParaRPr lang="en-GB" sz="2600" b="0" strike="noStrike" spc="-1">
              <a:solidFill>
                <a:srgbClr val="000000"/>
              </a:solidFill>
              <a:latin typeface="Arial"/>
            </a:endParaRPr>
          </a:p>
          <a:p>
            <a:pPr marL="417600" indent="-312480">
              <a:lnSpc>
                <a:spcPct val="93000"/>
              </a:lnSpc>
              <a:spcAft>
                <a:spcPts val="1426"/>
              </a:spcAft>
              <a:buClr>
                <a:srgbClr val="99CC66"/>
              </a:buClr>
              <a:buSzPct val="45000"/>
              <a:buFont typeface="Wingdings" charset="2"/>
              <a:buChar char=""/>
            </a:pPr>
            <a:r>
              <a:rPr lang="de-DE" sz="2600" b="1" strike="noStrike" spc="-1">
                <a:solidFill>
                  <a:srgbClr val="000000"/>
                </a:solidFill>
                <a:latin typeface="Arial"/>
              </a:rPr>
              <a:t>Bitte helfe mir</a:t>
            </a:r>
            <a:r>
              <a:rPr lang="de-DE" sz="2600" b="0" strike="noStrike" spc="-1">
                <a:solidFill>
                  <a:srgbClr val="000000"/>
                </a:solidFill>
                <a:latin typeface="Arial"/>
              </a:rPr>
              <a:t> - Mit Dir vorwärts zu gehen</a:t>
            </a:r>
            <a:endParaRPr lang="en-GB" sz="2600" b="0" strike="noStrike" spc="-1">
              <a:solidFill>
                <a:srgbClr val="000000"/>
              </a:solidFill>
              <a:latin typeface="Arial"/>
            </a:endParaRPr>
          </a:p>
          <a:p>
            <a:pPr marL="431640" indent="-309240">
              <a:lnSpc>
                <a:spcPct val="93000"/>
              </a:lnSpc>
              <a:spcAft>
                <a:spcPts val="1426"/>
              </a:spcAft>
            </a:pPr>
            <a:r>
              <a:rPr lang="de-DE" sz="2600" b="0" strike="noStrike" spc="-1">
                <a:solidFill>
                  <a:srgbClr val="000000"/>
                </a:solidFill>
                <a:latin typeface="Arial"/>
              </a:rPr>
              <a:t>und mit Dir mutige Schritte zu gehen!</a:t>
            </a:r>
            <a:endParaRPr lang="en-GB" sz="26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TextShape 1"/>
          <p:cNvSpPr txBox="1"/>
          <p:nvPr/>
        </p:nvSpPr>
        <p:spPr>
          <a:xfrm>
            <a:off x="503280" y="576360"/>
            <a:ext cx="7198920" cy="720360"/>
          </a:xfrm>
          <a:prstGeom prst="rect">
            <a:avLst/>
          </a:prstGeom>
          <a:noFill/>
          <a:ln>
            <a:noFill/>
          </a:ln>
        </p:spPr>
        <p:txBody>
          <a:bodyPr lIns="0" tIns="28440" rIns="0" bIns="0" anchor="ctr">
            <a:noAutofit/>
          </a:bodyPr>
          <a:lstStyle/>
          <a:p>
            <a:pPr>
              <a:lnSpc>
                <a:spcPct val="93000"/>
              </a:lnSpc>
            </a:pPr>
            <a:r>
              <a:rPr lang="de-DE" sz="3200" b="1" strike="noStrike" spc="-1">
                <a:solidFill>
                  <a:srgbClr val="000000"/>
                </a:solidFill>
                <a:latin typeface="Arial"/>
              </a:rPr>
              <a:t>AGAPE GEMEINDE ESCHWEILER</a:t>
            </a:r>
            <a:endParaRPr lang="en-GB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13" name="TextShape 2"/>
          <p:cNvSpPr txBox="1"/>
          <p:nvPr/>
        </p:nvSpPr>
        <p:spPr>
          <a:xfrm>
            <a:off x="314280" y="1687680"/>
            <a:ext cx="9143640" cy="4824000"/>
          </a:xfrm>
          <a:prstGeom prst="rect">
            <a:avLst/>
          </a:prstGeom>
          <a:noFill/>
          <a:ln>
            <a:noFill/>
          </a:ln>
        </p:spPr>
        <p:txBody>
          <a:bodyPr lIns="0" tIns="23040" rIns="0" bIns="0">
            <a:noAutofit/>
          </a:bodyPr>
          <a:lstStyle/>
          <a:p>
            <a:pPr marL="417600" indent="-312480">
              <a:lnSpc>
                <a:spcPct val="93000"/>
              </a:lnSpc>
              <a:spcAft>
                <a:spcPts val="1426"/>
              </a:spcAft>
              <a:buClr>
                <a:srgbClr val="99CC66"/>
              </a:buClr>
              <a:buSzPct val="45000"/>
              <a:buFont typeface="Wingdings" charset="2"/>
              <a:buChar char=""/>
            </a:pPr>
            <a:r>
              <a:rPr lang="de-DE" sz="2600" b="1" strike="noStrike" spc="-1">
                <a:solidFill>
                  <a:srgbClr val="000000"/>
                </a:solidFill>
                <a:latin typeface="Arial"/>
              </a:rPr>
              <a:t>Erkunde mehr!</a:t>
            </a:r>
            <a:endParaRPr lang="en-GB" sz="2600" b="0" strike="noStrike" spc="-1">
              <a:solidFill>
                <a:srgbClr val="000000"/>
              </a:solidFill>
              <a:latin typeface="Arial"/>
            </a:endParaRPr>
          </a:p>
          <a:p>
            <a:pPr marL="431640" indent="-309240">
              <a:lnSpc>
                <a:spcPct val="93000"/>
              </a:lnSpc>
              <a:spcAft>
                <a:spcPts val="1426"/>
              </a:spcAft>
            </a:pPr>
            <a:r>
              <a:rPr lang="de-DE" sz="2600" b="0" strike="noStrike" spc="-1">
                <a:solidFill>
                  <a:srgbClr val="000000"/>
                </a:solidFill>
                <a:latin typeface="Arial"/>
              </a:rPr>
              <a:t>Besuche die Webseite: </a:t>
            </a:r>
            <a:r>
              <a:rPr lang="de-DE" sz="2600" b="1" i="1" strike="noStrike" spc="-1">
                <a:solidFill>
                  <a:srgbClr val="000000"/>
                </a:solidFill>
                <a:latin typeface="Arial Black"/>
              </a:rPr>
              <a:t>www.Agape-Gemeinde.de</a:t>
            </a:r>
            <a:endParaRPr lang="en-GB" sz="2600" b="0" strike="noStrike" spc="-1">
              <a:solidFill>
                <a:srgbClr val="000000"/>
              </a:solidFill>
              <a:latin typeface="Arial"/>
            </a:endParaRPr>
          </a:p>
          <a:p>
            <a:pPr marL="431640" indent="-309240">
              <a:lnSpc>
                <a:spcPct val="93000"/>
              </a:lnSpc>
              <a:spcAft>
                <a:spcPts val="1426"/>
              </a:spcAft>
            </a:pPr>
            <a:endParaRPr lang="en-GB" sz="2600" b="0" strike="noStrike" spc="-1">
              <a:solidFill>
                <a:srgbClr val="000000"/>
              </a:solidFill>
              <a:latin typeface="Arial"/>
            </a:endParaRPr>
          </a:p>
          <a:p>
            <a:pPr marL="1281240" lvl="2" indent="-282240">
              <a:lnSpc>
                <a:spcPct val="93000"/>
              </a:lnSpc>
              <a:spcAft>
                <a:spcPts val="850"/>
              </a:spcAft>
              <a:buClr>
                <a:srgbClr val="99CC66"/>
              </a:buClr>
              <a:buSzPct val="45000"/>
              <a:buFont typeface="Wingdings" charset="2"/>
              <a:buChar char=""/>
            </a:pPr>
            <a:r>
              <a:rPr lang="de-DE" sz="2600" b="1" strike="noStrike" spc="-1">
                <a:solidFill>
                  <a:srgbClr val="000000"/>
                </a:solidFill>
                <a:latin typeface="Arial"/>
              </a:rPr>
              <a:t>Finde Anschluss!</a:t>
            </a:r>
            <a:endParaRPr lang="en-GB" sz="2600" b="0" strike="noStrike" spc="-1">
              <a:solidFill>
                <a:srgbClr val="000000"/>
              </a:solidFill>
              <a:latin typeface="Arial"/>
            </a:endParaRPr>
          </a:p>
          <a:p>
            <a:pPr marL="1295280" indent="-272520">
              <a:lnSpc>
                <a:spcPct val="93000"/>
              </a:lnSpc>
              <a:spcAft>
                <a:spcPts val="850"/>
              </a:spcAft>
            </a:pPr>
            <a:r>
              <a:rPr lang="de-DE" sz="2600" b="0" strike="noStrike" spc="-1">
                <a:solidFill>
                  <a:srgbClr val="000000"/>
                </a:solidFill>
                <a:latin typeface="Arial"/>
              </a:rPr>
              <a:t>Connecte in einer Basisgruppe!</a:t>
            </a:r>
            <a:endParaRPr lang="en-GB" sz="2600" b="0" strike="noStrike" spc="-1">
              <a:solidFill>
                <a:srgbClr val="000000"/>
              </a:solidFill>
              <a:latin typeface="Arial"/>
            </a:endParaRPr>
          </a:p>
          <a:p>
            <a:pPr marL="1295280" indent="-272520">
              <a:lnSpc>
                <a:spcPct val="93000"/>
              </a:lnSpc>
              <a:spcAft>
                <a:spcPts val="850"/>
              </a:spcAft>
            </a:pPr>
            <a:r>
              <a:rPr lang="de-DE" sz="2600" b="0" strike="noStrike" spc="-1">
                <a:solidFill>
                  <a:srgbClr val="000000"/>
                </a:solidFill>
                <a:latin typeface="Arial"/>
              </a:rPr>
              <a:t>Bestelle Deine Wochen-email!</a:t>
            </a:r>
            <a:endParaRPr lang="en-GB" sz="2600" b="0" strike="noStrike" spc="-1">
              <a:solidFill>
                <a:srgbClr val="000000"/>
              </a:solidFill>
              <a:latin typeface="Arial"/>
            </a:endParaRPr>
          </a:p>
          <a:p>
            <a:pPr marL="1295280" indent="-272520">
              <a:lnSpc>
                <a:spcPct val="93000"/>
              </a:lnSpc>
              <a:spcAft>
                <a:spcPts val="850"/>
              </a:spcAft>
            </a:pPr>
            <a:endParaRPr lang="en-GB" sz="2600" b="0" strike="noStrike" spc="-1">
              <a:solidFill>
                <a:srgbClr val="000000"/>
              </a:solidFill>
              <a:latin typeface="Arial"/>
            </a:endParaRPr>
          </a:p>
          <a:p>
            <a:pPr marL="2144880" lvl="4" indent="-202680">
              <a:lnSpc>
                <a:spcPct val="93000"/>
              </a:lnSpc>
              <a:spcAft>
                <a:spcPts val="289"/>
              </a:spcAft>
              <a:buClr>
                <a:srgbClr val="99CC66"/>
              </a:buClr>
              <a:buSzPct val="45000"/>
              <a:buFont typeface="Wingdings" charset="2"/>
              <a:buChar char=""/>
            </a:pPr>
            <a:r>
              <a:rPr lang="de-DE" sz="2600" b="1" strike="noStrike" spc="-1">
                <a:solidFill>
                  <a:srgbClr val="000000"/>
                </a:solidFill>
                <a:latin typeface="Arial"/>
              </a:rPr>
              <a:t>Baue mit auf!</a:t>
            </a:r>
            <a:endParaRPr lang="en-GB" sz="2600" b="0" strike="noStrike" spc="-1">
              <a:solidFill>
                <a:srgbClr val="000000"/>
              </a:solidFill>
              <a:latin typeface="Arial"/>
            </a:endParaRPr>
          </a:p>
          <a:p>
            <a:pPr marL="2158920" indent="-201240">
              <a:lnSpc>
                <a:spcPct val="93000"/>
              </a:lnSpc>
              <a:spcAft>
                <a:spcPts val="289"/>
              </a:spcAft>
            </a:pPr>
            <a:r>
              <a:rPr lang="de-DE" sz="2600" b="0" strike="noStrike" spc="-1">
                <a:solidFill>
                  <a:srgbClr val="000000"/>
                </a:solidFill>
                <a:latin typeface="Arial"/>
              </a:rPr>
              <a:t>Starte Deine Mitarbeit!</a:t>
            </a:r>
            <a:endParaRPr lang="en-GB" sz="2600" b="0" strike="noStrike" spc="-1">
              <a:solidFill>
                <a:srgbClr val="000000"/>
              </a:solidFill>
              <a:latin typeface="Arial"/>
            </a:endParaRPr>
          </a:p>
          <a:p>
            <a:pPr marL="2158920" indent="-201240">
              <a:lnSpc>
                <a:spcPct val="93000"/>
              </a:lnSpc>
              <a:spcAft>
                <a:spcPts val="289"/>
              </a:spcAft>
            </a:pPr>
            <a:r>
              <a:rPr lang="de-DE" sz="2600" b="0" strike="noStrike" spc="-1">
                <a:solidFill>
                  <a:srgbClr val="000000"/>
                </a:solidFill>
                <a:latin typeface="Arial"/>
              </a:rPr>
              <a:t>Unterstütze die Verbreitung des Christentums!</a:t>
            </a:r>
            <a:endParaRPr lang="en-GB" sz="2600" b="0" strike="noStrike" spc="-1">
              <a:solidFill>
                <a:srgbClr val="000000"/>
              </a:solidFill>
              <a:latin typeface="Arial"/>
            </a:endParaRPr>
          </a:p>
          <a:p>
            <a:pPr marL="431640" indent="-309240">
              <a:lnSpc>
                <a:spcPct val="93000"/>
              </a:lnSpc>
              <a:spcAft>
                <a:spcPts val="1426"/>
              </a:spcAft>
            </a:pPr>
            <a:endParaRPr lang="en-GB" sz="26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extShape 1"/>
          <p:cNvSpPr txBox="1"/>
          <p:nvPr/>
        </p:nvSpPr>
        <p:spPr>
          <a:xfrm>
            <a:off x="503280" y="576360"/>
            <a:ext cx="7183080" cy="7045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n-GB" sz="3600" b="0" strike="noStrike" spc="-1">
                <a:solidFill>
                  <a:srgbClr val="FFFFFF"/>
                </a:solidFill>
                <a:latin typeface="Arial"/>
              </a:rPr>
              <a:t>Der HERR ist mein Hirte,</a:t>
            </a:r>
          </a:p>
        </p:txBody>
      </p:sp>
      <p:sp>
        <p:nvSpPr>
          <p:cNvPr id="93" name="TextShape 2"/>
          <p:cNvSpPr txBox="1"/>
          <p:nvPr/>
        </p:nvSpPr>
        <p:spPr>
          <a:xfrm>
            <a:off x="288000" y="1529640"/>
            <a:ext cx="9964800" cy="45183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Autofit/>
          </a:bodyPr>
          <a:lstStyle/>
          <a:p>
            <a:r>
              <a:rPr lang="de-DE" sz="2500" b="1" strike="noStrike" spc="-1">
                <a:latin typeface="Arial"/>
              </a:rPr>
              <a:t>mir wird nichts mangeln. </a:t>
            </a:r>
          </a:p>
          <a:p>
            <a:r>
              <a:rPr lang="de-DE" sz="2500" b="1" strike="noStrike" spc="-1">
                <a:latin typeface="Arial"/>
              </a:rPr>
              <a:t>Er weidet mich auf einer grünen Aue und führet mich zum frischen Wasser. </a:t>
            </a:r>
          </a:p>
          <a:p>
            <a:r>
              <a:rPr lang="de-DE" sz="2500" b="1" strike="noStrike" spc="-1">
                <a:latin typeface="Arial"/>
              </a:rPr>
              <a:t>Er erquicket meine Seele. </a:t>
            </a:r>
          </a:p>
          <a:p>
            <a:r>
              <a:rPr lang="de-DE" sz="2500" b="1" strike="noStrike" spc="-1">
                <a:latin typeface="Arial"/>
              </a:rPr>
              <a:t>Er führet mich auf rechter Straße um seines Namens willen. </a:t>
            </a:r>
          </a:p>
          <a:p>
            <a:r>
              <a:rPr lang="de-DE" sz="2500" b="1" strike="noStrike" spc="-1">
                <a:latin typeface="Arial"/>
              </a:rPr>
              <a:t>Und ob ich schon wanderte im finstern Tal, fürchte ich kein Unglück; </a:t>
            </a:r>
          </a:p>
          <a:p>
            <a:r>
              <a:rPr lang="de-DE" sz="2500" b="1" strike="noStrike" spc="-1">
                <a:latin typeface="Arial"/>
              </a:rPr>
              <a:t>denn du bist bei mir, dein Stecken und Stab trösten mich. </a:t>
            </a:r>
          </a:p>
          <a:p>
            <a:r>
              <a:rPr lang="de-DE" sz="2500" b="1" strike="noStrike" spc="-1">
                <a:latin typeface="Arial"/>
              </a:rPr>
              <a:t>Du bereitest vor mir einen Tisch im Angesicht meiner Feinde. </a:t>
            </a:r>
          </a:p>
          <a:p>
            <a:r>
              <a:rPr lang="de-DE" sz="2500" b="1" strike="noStrike" spc="-1">
                <a:latin typeface="Arial"/>
              </a:rPr>
              <a:t>Du salbest mein Haupt mit Öl und schenkest mir voll ein. </a:t>
            </a:r>
          </a:p>
          <a:p>
            <a:r>
              <a:rPr lang="de-DE" sz="2500" b="1" strike="noStrike" spc="-1">
                <a:latin typeface="Arial"/>
              </a:rPr>
              <a:t>Gutes und Barmherzigkeit werden mir folgen mein Leben lang, </a:t>
            </a:r>
          </a:p>
          <a:p>
            <a:r>
              <a:rPr lang="de-DE" sz="2500" b="1" strike="noStrike" spc="-1">
                <a:latin typeface="Arial"/>
              </a:rPr>
              <a:t>und ich werde bleiben im Hause des HERRN immerdar.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extShape 1"/>
          <p:cNvSpPr txBox="1"/>
          <p:nvPr/>
        </p:nvSpPr>
        <p:spPr>
          <a:xfrm>
            <a:off x="518400" y="561240"/>
            <a:ext cx="7993800" cy="7840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noAutofit/>
          </a:bodyPr>
          <a:lstStyle/>
          <a:p>
            <a:pPr>
              <a:lnSpc>
                <a:spcPct val="93000"/>
              </a:lnSpc>
            </a:pPr>
            <a:r>
              <a:rPr lang="de-DE" sz="3600" b="1" strike="noStrike" spc="-1">
                <a:solidFill>
                  <a:srgbClr val="000000"/>
                </a:solidFill>
                <a:latin typeface="Arial"/>
              </a:rPr>
              <a:t>Mach dich nicht kleiner als du bist</a:t>
            </a:r>
            <a:endParaRPr lang="en-GB" sz="36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95" name="TextShape 2"/>
          <p:cNvSpPr txBox="1"/>
          <p:nvPr/>
        </p:nvSpPr>
        <p:spPr>
          <a:xfrm>
            <a:off x="511920" y="1891080"/>
            <a:ext cx="9056160" cy="3777480"/>
          </a:xfrm>
          <a:prstGeom prst="rect">
            <a:avLst/>
          </a:prstGeom>
          <a:noFill/>
          <a:ln>
            <a:noFill/>
          </a:ln>
        </p:spPr>
        <p:txBody>
          <a:bodyPr lIns="0" tIns="23040" rIns="0" bIns="0">
            <a:noAutofit/>
          </a:bodyPr>
          <a:lstStyle/>
          <a:p>
            <a:pPr marL="343080" indent="-342720">
              <a:lnSpc>
                <a:spcPct val="93000"/>
              </a:lnSpc>
              <a:spcAft>
                <a:spcPts val="1426"/>
              </a:spcAft>
            </a:pPr>
            <a:r>
              <a:rPr lang="de-DE" sz="2800" b="1" strike="noStrike" spc="-1">
                <a:solidFill>
                  <a:srgbClr val="000000"/>
                </a:solidFill>
                <a:latin typeface="Arial"/>
              </a:rPr>
              <a:t>Gedanken zum 2.Petrusbrief 1.Kapitel Verse 1-11</a:t>
            </a:r>
            <a:endParaRPr lang="en-GB" sz="2800" b="0" strike="noStrike" spc="-1">
              <a:solidFill>
                <a:srgbClr val="000000"/>
              </a:solidFill>
              <a:latin typeface="Arial"/>
            </a:endParaRPr>
          </a:p>
          <a:p>
            <a:pPr marL="343080" indent="-342720">
              <a:lnSpc>
                <a:spcPct val="93000"/>
              </a:lnSpc>
              <a:spcAft>
                <a:spcPts val="1426"/>
              </a:spcAft>
            </a:pPr>
            <a:endParaRPr lang="en-GB" sz="2800" b="0" strike="noStrike" spc="-1">
              <a:solidFill>
                <a:srgbClr val="000000"/>
              </a:solidFill>
              <a:latin typeface="Arial"/>
            </a:endParaRPr>
          </a:p>
          <a:p>
            <a:pPr marL="343080" indent="-342720">
              <a:lnSpc>
                <a:spcPct val="93000"/>
              </a:lnSpc>
              <a:spcAft>
                <a:spcPts val="1426"/>
              </a:spcAft>
            </a:pPr>
            <a:r>
              <a:rPr lang="de-DE" sz="2800" b="1" strike="noStrike" spc="-1">
                <a:solidFill>
                  <a:srgbClr val="000000"/>
                </a:solidFill>
                <a:latin typeface="Arial"/>
              </a:rPr>
              <a:t>An unser eigenes Potential glauben &amp; entdecken</a:t>
            </a:r>
            <a:endParaRPr lang="en-GB" sz="2800" b="0" strike="noStrike" spc="-1">
              <a:solidFill>
                <a:srgbClr val="000000"/>
              </a:solidFill>
              <a:latin typeface="Arial"/>
            </a:endParaRPr>
          </a:p>
          <a:p>
            <a:pPr marL="343080" indent="-342720">
              <a:lnSpc>
                <a:spcPct val="93000"/>
              </a:lnSpc>
              <a:spcAft>
                <a:spcPts val="1426"/>
              </a:spcAft>
            </a:pPr>
            <a:r>
              <a:rPr lang="de-DE" sz="2800" b="1" strike="noStrike" spc="-1">
                <a:solidFill>
                  <a:srgbClr val="000000"/>
                </a:solidFill>
                <a:latin typeface="Arial"/>
              </a:rPr>
              <a:t>    Unser eigenes Potential bejahen &amp; entwickeln</a:t>
            </a:r>
            <a:endParaRPr lang="en-GB" sz="2800" b="0" strike="noStrike" spc="-1">
              <a:solidFill>
                <a:srgbClr val="000000"/>
              </a:solidFill>
              <a:latin typeface="Arial"/>
            </a:endParaRPr>
          </a:p>
          <a:p>
            <a:pPr marL="343080" indent="-342720">
              <a:lnSpc>
                <a:spcPct val="93000"/>
              </a:lnSpc>
              <a:spcAft>
                <a:spcPts val="1426"/>
              </a:spcAft>
            </a:pPr>
            <a:r>
              <a:rPr lang="de-DE" sz="2800" b="1" strike="noStrike" spc="-1">
                <a:solidFill>
                  <a:srgbClr val="000000"/>
                </a:solidFill>
                <a:latin typeface="Arial"/>
              </a:rPr>
              <a:t>        Von unseren gesunden Stärken profitieren</a:t>
            </a:r>
            <a:endParaRPr lang="en-GB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Shape 1"/>
          <p:cNvSpPr txBox="1"/>
          <p:nvPr/>
        </p:nvSpPr>
        <p:spPr>
          <a:xfrm>
            <a:off x="593640" y="591480"/>
            <a:ext cx="7183080" cy="7045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noAutofit/>
          </a:bodyPr>
          <a:lstStyle/>
          <a:p>
            <a:pPr>
              <a:lnSpc>
                <a:spcPct val="93000"/>
              </a:lnSpc>
            </a:pPr>
            <a:r>
              <a:rPr lang="de-DE" sz="3600" b="0" strike="noStrike" spc="-1">
                <a:solidFill>
                  <a:srgbClr val="000000"/>
                </a:solidFill>
                <a:latin typeface="Arial"/>
              </a:rPr>
              <a:t>   </a:t>
            </a:r>
            <a:r>
              <a:rPr lang="de-DE" sz="3600" b="1" strike="noStrike" spc="-1">
                <a:solidFill>
                  <a:srgbClr val="000000"/>
                </a:solidFill>
                <a:latin typeface="Arial"/>
              </a:rPr>
              <a:t>JESUS Unser Beschenker</a:t>
            </a:r>
            <a:endParaRPr lang="en-GB" sz="36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97" name="TextShape 2"/>
          <p:cNvSpPr txBox="1"/>
          <p:nvPr/>
        </p:nvSpPr>
        <p:spPr>
          <a:xfrm>
            <a:off x="503280" y="1800360"/>
            <a:ext cx="9056160" cy="4368600"/>
          </a:xfrm>
          <a:prstGeom prst="rect">
            <a:avLst/>
          </a:prstGeom>
          <a:noFill/>
          <a:ln>
            <a:noFill/>
          </a:ln>
        </p:spPr>
        <p:txBody>
          <a:bodyPr lIns="0" tIns="23040" rIns="0" bIns="0">
            <a:noAutofit/>
          </a:bodyPr>
          <a:lstStyle/>
          <a:p>
            <a:pPr marL="343080" indent="-342720">
              <a:lnSpc>
                <a:spcPct val="93000"/>
              </a:lnSpc>
              <a:spcAft>
                <a:spcPts val="1426"/>
              </a:spcAft>
            </a:pPr>
            <a:r>
              <a:rPr lang="de-DE" sz="2800" b="0" strike="noStrike" spc="-1">
                <a:solidFill>
                  <a:srgbClr val="000000"/>
                </a:solidFill>
                <a:latin typeface="Arial"/>
              </a:rPr>
              <a:t>1 Simeon Petrus, Diener und Apostel Jesu Christi, </a:t>
            </a:r>
            <a:endParaRPr lang="en-GB" sz="2800" b="0" strike="noStrike" spc="-1">
              <a:solidFill>
                <a:srgbClr val="000000"/>
              </a:solidFill>
              <a:latin typeface="Arial"/>
            </a:endParaRPr>
          </a:p>
          <a:p>
            <a:pPr marL="343080" indent="-342720">
              <a:lnSpc>
                <a:spcPct val="93000"/>
              </a:lnSpc>
              <a:spcAft>
                <a:spcPts val="1426"/>
              </a:spcAft>
            </a:pPr>
            <a:r>
              <a:rPr lang="de-DE" sz="2800" b="0" strike="noStrike" spc="-1">
                <a:solidFill>
                  <a:srgbClr val="000000"/>
                </a:solidFill>
                <a:latin typeface="Arial"/>
              </a:rPr>
              <a:t>an alle, die den gleichen kostbaren </a:t>
            </a:r>
            <a:r>
              <a:rPr lang="de-DE" sz="2800" b="1" strike="noStrike" spc="-1">
                <a:solidFill>
                  <a:srgbClr val="000000"/>
                </a:solidFill>
                <a:latin typeface="Arial"/>
              </a:rPr>
              <a:t>Glauben empfangen </a:t>
            </a:r>
            <a:r>
              <a:rPr lang="de-DE" sz="2800" b="0" strike="noStrike" spc="-1">
                <a:solidFill>
                  <a:srgbClr val="000000"/>
                </a:solidFill>
                <a:latin typeface="Arial"/>
              </a:rPr>
              <a:t>haben wie wir – </a:t>
            </a:r>
            <a:endParaRPr lang="en-GB" sz="2800" b="0" strike="noStrike" spc="-1">
              <a:solidFill>
                <a:srgbClr val="000000"/>
              </a:solidFill>
              <a:latin typeface="Arial"/>
            </a:endParaRPr>
          </a:p>
          <a:p>
            <a:pPr marL="343080" indent="-342720">
              <a:lnSpc>
                <a:spcPct val="93000"/>
              </a:lnSpc>
              <a:spcAft>
                <a:spcPts val="1426"/>
              </a:spcAft>
            </a:pPr>
            <a:r>
              <a:rPr lang="de-DE" sz="2800" b="0" strike="noStrike" spc="-1">
                <a:solidFill>
                  <a:srgbClr val="000000"/>
                </a:solidFill>
                <a:latin typeface="Arial"/>
              </a:rPr>
              <a:t>einen Glauben, der uns aufgrund der Gerechtigkeit unseres Gottes und Retters Jesus Christus </a:t>
            </a:r>
            <a:r>
              <a:rPr lang="de-DE" sz="2800" b="1" strike="noStrike" spc="-1">
                <a:solidFill>
                  <a:srgbClr val="000000"/>
                </a:solidFill>
                <a:latin typeface="Arial"/>
              </a:rPr>
              <a:t>geschenkt</a:t>
            </a:r>
            <a:r>
              <a:rPr lang="de-DE" sz="2800" b="0" strike="noStrike" spc="-1">
                <a:solidFill>
                  <a:srgbClr val="000000"/>
                </a:solidFill>
                <a:latin typeface="Arial"/>
              </a:rPr>
              <a:t> ist. </a:t>
            </a:r>
            <a:endParaRPr lang="en-GB" sz="2800" b="0" strike="noStrike" spc="-1">
              <a:solidFill>
                <a:srgbClr val="000000"/>
              </a:solidFill>
              <a:latin typeface="Arial"/>
            </a:endParaRPr>
          </a:p>
          <a:p>
            <a:pPr marL="343080" indent="-342720">
              <a:lnSpc>
                <a:spcPct val="93000"/>
              </a:lnSpc>
              <a:spcAft>
                <a:spcPts val="1426"/>
              </a:spcAft>
            </a:pPr>
            <a:r>
              <a:rPr lang="de-DE" sz="2800" b="0" strike="noStrike" spc="-1">
                <a:solidFill>
                  <a:srgbClr val="000000"/>
                </a:solidFill>
                <a:latin typeface="Arial"/>
              </a:rPr>
              <a:t>2 ´Ich wünsche` euch, dass ihr Gott und unseren Herrn </a:t>
            </a:r>
            <a:r>
              <a:rPr lang="de-DE" sz="2800" b="1" strike="noStrike" spc="-1">
                <a:solidFill>
                  <a:srgbClr val="000000"/>
                </a:solidFill>
                <a:latin typeface="Arial"/>
              </a:rPr>
              <a:t>Jesus immer besser kennen</a:t>
            </a:r>
            <a:r>
              <a:rPr lang="de-DE" sz="2800" b="0" strike="noStrike" spc="-1">
                <a:solidFill>
                  <a:srgbClr val="000000"/>
                </a:solidFill>
                <a:latin typeface="Arial"/>
              </a:rPr>
              <a:t> lernt und dadurch </a:t>
            </a:r>
            <a:r>
              <a:rPr lang="de-DE" sz="2800" b="1" strike="noStrike" spc="-1">
                <a:solidFill>
                  <a:srgbClr val="000000"/>
                </a:solidFill>
                <a:latin typeface="Arial"/>
              </a:rPr>
              <a:t>in immer größerem Maß Gnade und Frieden</a:t>
            </a:r>
            <a:r>
              <a:rPr lang="de-DE" sz="2800" b="0" strike="noStrike" spc="-1">
                <a:solidFill>
                  <a:srgbClr val="000000"/>
                </a:solidFill>
                <a:latin typeface="Arial"/>
              </a:rPr>
              <a:t> erfahrt.</a:t>
            </a:r>
            <a:endParaRPr lang="en-GB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extShape 1"/>
          <p:cNvSpPr txBox="1"/>
          <p:nvPr/>
        </p:nvSpPr>
        <p:spPr>
          <a:xfrm>
            <a:off x="503280" y="576360"/>
            <a:ext cx="7183080" cy="7045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noAutofit/>
          </a:bodyPr>
          <a:lstStyle/>
          <a:p>
            <a:pPr>
              <a:lnSpc>
                <a:spcPct val="93000"/>
              </a:lnSpc>
            </a:pPr>
            <a:r>
              <a:rPr lang="de-DE" sz="3600" b="1" strike="noStrike" spc="-1">
                <a:solidFill>
                  <a:srgbClr val="000000"/>
                </a:solidFill>
                <a:latin typeface="Arial"/>
              </a:rPr>
              <a:t>Vollgepackt mit Potential</a:t>
            </a:r>
            <a:endParaRPr lang="en-GB" sz="36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99" name="CustomShape 2"/>
          <p:cNvSpPr/>
          <p:nvPr/>
        </p:nvSpPr>
        <p:spPr>
          <a:xfrm>
            <a:off x="992520" y="1744560"/>
            <a:ext cx="7436520" cy="4851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93000"/>
              </a:lnSpc>
            </a:pPr>
            <a:r>
              <a:rPr lang="de-DE" sz="2800" b="0" strike="noStrike" spc="-1">
                <a:solidFill>
                  <a:srgbClr val="000000"/>
                </a:solidFill>
                <a:latin typeface="Arial"/>
              </a:rPr>
              <a:t>3 In seiner göttlichen Macht hat Jesus uns </a:t>
            </a:r>
            <a:r>
              <a:rPr lang="de-DE" sz="2800" b="1" strike="noStrike" spc="-1">
                <a:solidFill>
                  <a:srgbClr val="000000"/>
                </a:solidFill>
                <a:latin typeface="Arial"/>
              </a:rPr>
              <a:t>alles geschenkt, was zu einem Leben in der Ehrfurcht vor ihm nötig ist. </a:t>
            </a:r>
            <a:r>
              <a:rPr lang="de-DE" sz="2800" b="0" strike="noStrike" spc="-1">
                <a:solidFill>
                  <a:srgbClr val="000000"/>
                </a:solidFill>
                <a:latin typeface="Arial"/>
              </a:rPr>
              <a:t>Wir haben es dadurch bekommen, dass wir ihn kennen gelernt haben – ihn, der uns in seiner wunderbaren Güte zum Glauben gerufen hat. 4 In seiner Güte hat er </a:t>
            </a:r>
            <a:r>
              <a:rPr lang="de-DE" sz="2800" b="1" strike="noStrike" spc="-1">
                <a:solidFill>
                  <a:srgbClr val="000000"/>
                </a:solidFill>
                <a:latin typeface="Arial"/>
              </a:rPr>
              <a:t>uns auch die größten und kostbarsten Zusagen gegeben.</a:t>
            </a:r>
            <a:r>
              <a:rPr lang="de-DE" sz="2800" b="0" strike="noStrike" spc="-1">
                <a:solidFill>
                  <a:srgbClr val="000000"/>
                </a:solidFill>
                <a:latin typeface="Arial"/>
              </a:rPr>
              <a:t> Gestützt auf sie, könnt ihr dem Verderben entfliehen, dem diese Welt aufgrund ihrer Begierden ausgeliefert ist, und könnt </a:t>
            </a:r>
            <a:r>
              <a:rPr lang="de-DE" sz="2800" b="1" strike="noStrike" spc="-1">
                <a:solidFill>
                  <a:srgbClr val="000000"/>
                </a:solidFill>
                <a:latin typeface="Arial"/>
              </a:rPr>
              <a:t>Anteil an seiner göttlichen Natur</a:t>
            </a:r>
            <a:r>
              <a:rPr lang="de-DE" sz="2800" b="0" strike="noStrike" spc="-1">
                <a:solidFill>
                  <a:srgbClr val="000000"/>
                </a:solidFill>
                <a:latin typeface="Arial"/>
              </a:rPr>
              <a:t> bekommen.</a:t>
            </a:r>
            <a:endParaRPr lang="de-DE" sz="28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TextShape 1"/>
          <p:cNvSpPr txBox="1"/>
          <p:nvPr/>
        </p:nvSpPr>
        <p:spPr>
          <a:xfrm>
            <a:off x="503280" y="576360"/>
            <a:ext cx="7798320" cy="8071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noAutofit/>
          </a:bodyPr>
          <a:lstStyle/>
          <a:p>
            <a:pPr>
              <a:lnSpc>
                <a:spcPct val="93000"/>
              </a:lnSpc>
            </a:pPr>
            <a:r>
              <a:rPr lang="de-DE" sz="3600" b="1" strike="noStrike" spc="-1">
                <a:solidFill>
                  <a:srgbClr val="000000"/>
                </a:solidFill>
                <a:latin typeface="Arial"/>
              </a:rPr>
              <a:t>Das geschenkte Potential entfalten</a:t>
            </a:r>
            <a:endParaRPr lang="en-GB" sz="36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01" name="CustomShape 2"/>
          <p:cNvSpPr/>
          <p:nvPr/>
        </p:nvSpPr>
        <p:spPr>
          <a:xfrm>
            <a:off x="812160" y="2241000"/>
            <a:ext cx="7669800" cy="3660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93000"/>
              </a:lnSpc>
            </a:pPr>
            <a:r>
              <a:rPr lang="de-DE" sz="2800" b="0" strike="noStrike" spc="-1">
                <a:solidFill>
                  <a:srgbClr val="000000"/>
                </a:solidFill>
                <a:latin typeface="Arial"/>
              </a:rPr>
              <a:t>5 Darum </a:t>
            </a:r>
            <a:r>
              <a:rPr lang="de-DE" sz="2800" b="1" strike="noStrike" spc="-1">
                <a:solidFill>
                  <a:srgbClr val="000000"/>
                </a:solidFill>
                <a:latin typeface="Arial"/>
              </a:rPr>
              <a:t>setzt alles daran</a:t>
            </a:r>
            <a:r>
              <a:rPr lang="de-DE" sz="2800" b="0" strike="noStrike" spc="-1">
                <a:solidFill>
                  <a:srgbClr val="000000"/>
                </a:solidFill>
                <a:latin typeface="Arial"/>
              </a:rPr>
              <a:t>, dass zu eurem Glauben Charakterfestigkeit hinzukommt und zur Charakterfestigkeit ´geistliche` Erkenntnis, 6 zur Erkenntnis Selbstbeherrschung, zur Selbstbeherrschung Standhaftigkeit, zur Standhaftigkeit Ehrfurcht vor Gott, 7 zur Ehrfurcht vor Gott Liebe zu den Glaubensgeschwistern und darüber hinaus </a:t>
            </a:r>
            <a:r>
              <a:rPr lang="de-DE" sz="2800" b="1" strike="noStrike" spc="-1">
                <a:solidFill>
                  <a:srgbClr val="000000"/>
                </a:solidFill>
                <a:latin typeface="Arial"/>
              </a:rPr>
              <a:t>Liebe</a:t>
            </a:r>
            <a:r>
              <a:rPr lang="de-DE" sz="2800" b="0" strike="noStrike" spc="-1">
                <a:solidFill>
                  <a:srgbClr val="000000"/>
                </a:solidFill>
                <a:latin typeface="Arial"/>
              </a:rPr>
              <a:t> ´zu allen Menschen`.</a:t>
            </a:r>
            <a:endParaRPr lang="de-DE" sz="28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TextShape 1"/>
          <p:cNvSpPr txBox="1"/>
          <p:nvPr/>
        </p:nvSpPr>
        <p:spPr>
          <a:xfrm>
            <a:off x="503280" y="406080"/>
            <a:ext cx="7183080" cy="12477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lnSpc>
                <a:spcPct val="93000"/>
              </a:lnSpc>
            </a:pPr>
            <a:r>
              <a:rPr lang="de-DE" sz="3600" b="1" strike="noStrike" spc="-1">
                <a:solidFill>
                  <a:srgbClr val="000000"/>
                </a:solidFill>
                <a:latin typeface="Arial"/>
              </a:rPr>
              <a:t>Dein Potential entwickelt sich zur Fruchtbarkeit </a:t>
            </a:r>
            <a:endParaRPr lang="en-GB" sz="36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03" name="CustomShape 2"/>
          <p:cNvSpPr/>
          <p:nvPr/>
        </p:nvSpPr>
        <p:spPr>
          <a:xfrm>
            <a:off x="623520" y="2433600"/>
            <a:ext cx="8497080" cy="2073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93000"/>
              </a:lnSpc>
            </a:pPr>
            <a:r>
              <a:rPr lang="de-DE" sz="2800" b="0" strike="noStrike" spc="-1">
                <a:solidFill>
                  <a:srgbClr val="000000"/>
                </a:solidFill>
                <a:latin typeface="Arial"/>
              </a:rPr>
              <a:t>Denn wenn das alles bei euch </a:t>
            </a:r>
            <a:r>
              <a:rPr lang="de-DE" sz="2800" b="1" strike="noStrike" spc="-1">
                <a:solidFill>
                  <a:srgbClr val="000000"/>
                </a:solidFill>
                <a:latin typeface="Arial"/>
              </a:rPr>
              <a:t>vorhanden</a:t>
            </a:r>
            <a:r>
              <a:rPr lang="de-DE" sz="2800" b="0" strike="noStrike" spc="-1">
                <a:solidFill>
                  <a:srgbClr val="000000"/>
                </a:solidFill>
                <a:latin typeface="Arial"/>
              </a:rPr>
              <a:t> ist und </a:t>
            </a:r>
            <a:r>
              <a:rPr lang="de-DE" sz="2800" b="1" strike="noStrike" spc="-1">
                <a:solidFill>
                  <a:srgbClr val="000000"/>
                </a:solidFill>
                <a:latin typeface="Arial"/>
              </a:rPr>
              <a:t>ständig zunimmt</a:t>
            </a:r>
            <a:r>
              <a:rPr lang="de-DE" sz="2800" b="0" strike="noStrike" spc="-1">
                <a:solidFill>
                  <a:srgbClr val="000000"/>
                </a:solidFill>
                <a:latin typeface="Arial"/>
              </a:rPr>
              <a:t>, wird euer Glaube </a:t>
            </a:r>
            <a:r>
              <a:rPr lang="de-DE" sz="2800" b="1" strike="noStrike" spc="-1">
                <a:solidFill>
                  <a:srgbClr val="000000"/>
                </a:solidFill>
                <a:latin typeface="Arial"/>
              </a:rPr>
              <a:t>nicht untätig </a:t>
            </a:r>
            <a:r>
              <a:rPr lang="de-DE" sz="2800" b="0" strike="noStrike" spc="-1">
                <a:solidFill>
                  <a:srgbClr val="000000"/>
                </a:solidFill>
                <a:latin typeface="Arial"/>
              </a:rPr>
              <a:t>und </a:t>
            </a:r>
            <a:r>
              <a:rPr lang="de-DE" sz="2800" b="1" strike="noStrike" spc="-1">
                <a:solidFill>
                  <a:srgbClr val="000000"/>
                </a:solidFill>
                <a:latin typeface="Arial"/>
              </a:rPr>
              <a:t>nicht unfruchtbar </a:t>
            </a:r>
            <a:r>
              <a:rPr lang="de-DE" sz="2800" b="0" strike="noStrike" spc="-1">
                <a:solidFill>
                  <a:srgbClr val="000000"/>
                </a:solidFill>
                <a:latin typeface="Arial"/>
              </a:rPr>
              <a:t>bleiben, und ihr werdet </a:t>
            </a:r>
            <a:r>
              <a:rPr lang="de-DE" sz="2800" b="1" strike="noStrike" spc="-1">
                <a:solidFill>
                  <a:srgbClr val="000000"/>
                </a:solidFill>
                <a:latin typeface="Arial"/>
              </a:rPr>
              <a:t>Jesus Christus, unseren Herrn, immer besser kennen lernen. </a:t>
            </a:r>
            <a:endParaRPr lang="de-DE" sz="28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TextShape 1"/>
          <p:cNvSpPr txBox="1"/>
          <p:nvPr/>
        </p:nvSpPr>
        <p:spPr>
          <a:xfrm>
            <a:off x="503280" y="576360"/>
            <a:ext cx="8700480" cy="7617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noAutofit/>
          </a:bodyPr>
          <a:lstStyle/>
          <a:p>
            <a:pPr>
              <a:lnSpc>
                <a:spcPct val="93000"/>
              </a:lnSpc>
            </a:pPr>
            <a:r>
              <a:rPr lang="de-DE" sz="3600" b="1" strike="noStrike" spc="-1">
                <a:solidFill>
                  <a:srgbClr val="000000"/>
                </a:solidFill>
                <a:latin typeface="Arial"/>
              </a:rPr>
              <a:t>Lass Dein Potential nicht verkrüppeln</a:t>
            </a:r>
            <a:endParaRPr lang="en-GB" sz="36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05" name="CustomShape 2"/>
          <p:cNvSpPr/>
          <p:nvPr/>
        </p:nvSpPr>
        <p:spPr>
          <a:xfrm>
            <a:off x="736920" y="2225880"/>
            <a:ext cx="8466840" cy="2470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93000"/>
              </a:lnSpc>
            </a:pPr>
            <a:r>
              <a:rPr lang="de-DE" sz="2800" b="0" strike="noStrike" spc="-1">
                <a:solidFill>
                  <a:srgbClr val="000000"/>
                </a:solidFill>
                <a:latin typeface="Arial"/>
              </a:rPr>
              <a:t>9 Doch wer das alles nicht hat, </a:t>
            </a:r>
            <a:endParaRPr lang="de-DE" sz="2800" b="0" strike="noStrike" spc="-1">
              <a:latin typeface="Arial"/>
            </a:endParaRPr>
          </a:p>
          <a:p>
            <a:pPr>
              <a:lnSpc>
                <a:spcPct val="93000"/>
              </a:lnSpc>
            </a:pPr>
            <a:r>
              <a:rPr lang="de-DE" sz="2800" b="0" strike="noStrike" spc="-1">
                <a:solidFill>
                  <a:srgbClr val="000000"/>
                </a:solidFill>
                <a:latin typeface="Arial"/>
              </a:rPr>
              <a:t>der ist so </a:t>
            </a:r>
            <a:r>
              <a:rPr lang="de-DE" sz="2800" b="1" strike="noStrike" spc="-1">
                <a:solidFill>
                  <a:srgbClr val="000000"/>
                </a:solidFill>
                <a:latin typeface="Arial"/>
              </a:rPr>
              <a:t>kurzsichtig</a:t>
            </a:r>
            <a:r>
              <a:rPr lang="de-DE" sz="2800" b="0" strike="noStrike" spc="-1">
                <a:solidFill>
                  <a:srgbClr val="000000"/>
                </a:solidFill>
                <a:latin typeface="Arial"/>
              </a:rPr>
              <a:t>, </a:t>
            </a:r>
            <a:endParaRPr lang="de-DE" sz="2800" b="0" strike="noStrike" spc="-1">
              <a:latin typeface="Arial"/>
            </a:endParaRPr>
          </a:p>
          <a:p>
            <a:pPr>
              <a:lnSpc>
                <a:spcPct val="93000"/>
              </a:lnSpc>
            </a:pPr>
            <a:r>
              <a:rPr lang="de-DE" sz="2800" b="0" strike="noStrike" spc="-1">
                <a:solidFill>
                  <a:srgbClr val="000000"/>
                </a:solidFill>
                <a:latin typeface="Arial"/>
              </a:rPr>
              <a:t>dass er wie ein Blinder ´im Dunkeln umhertappt`. Ein solcher Mensch hat </a:t>
            </a:r>
            <a:r>
              <a:rPr lang="de-DE" sz="2800" b="1" strike="noStrike" spc="-1">
                <a:solidFill>
                  <a:srgbClr val="000000"/>
                </a:solidFill>
                <a:latin typeface="Arial"/>
              </a:rPr>
              <a:t>vergessen</a:t>
            </a:r>
            <a:r>
              <a:rPr lang="de-DE" sz="2800" b="0" strike="noStrike" spc="-1">
                <a:solidFill>
                  <a:srgbClr val="000000"/>
                </a:solidFill>
                <a:latin typeface="Arial"/>
              </a:rPr>
              <a:t>, </a:t>
            </a:r>
            <a:endParaRPr lang="de-DE" sz="2800" b="0" strike="noStrike" spc="-1">
              <a:latin typeface="Arial"/>
            </a:endParaRPr>
          </a:p>
          <a:p>
            <a:pPr>
              <a:lnSpc>
                <a:spcPct val="93000"/>
              </a:lnSpc>
            </a:pPr>
            <a:r>
              <a:rPr lang="de-DE" sz="2800" b="0" strike="noStrike" spc="-1">
                <a:solidFill>
                  <a:srgbClr val="000000"/>
                </a:solidFill>
                <a:latin typeface="Arial"/>
              </a:rPr>
              <a:t>dass er vom Schmutz seiner früheren Sünden gereinigt wurde. </a:t>
            </a:r>
            <a:endParaRPr lang="de-DE" sz="28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TextShape 1"/>
          <p:cNvSpPr txBox="1"/>
          <p:nvPr/>
        </p:nvSpPr>
        <p:spPr>
          <a:xfrm>
            <a:off x="503280" y="576360"/>
            <a:ext cx="7183080" cy="7045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noAutofit/>
          </a:bodyPr>
          <a:lstStyle/>
          <a:p>
            <a:pPr>
              <a:lnSpc>
                <a:spcPct val="93000"/>
              </a:lnSpc>
            </a:pPr>
            <a:r>
              <a:rPr lang="de-DE" sz="3600" b="1" strike="noStrike" spc="-1">
                <a:solidFill>
                  <a:srgbClr val="000000"/>
                </a:solidFill>
                <a:latin typeface="Arial"/>
              </a:rPr>
              <a:t>Bewahrung und Segensfülle</a:t>
            </a:r>
            <a:endParaRPr lang="en-GB" sz="36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07" name="TextShape 2"/>
          <p:cNvSpPr txBox="1"/>
          <p:nvPr/>
        </p:nvSpPr>
        <p:spPr>
          <a:xfrm>
            <a:off x="503280" y="1800360"/>
            <a:ext cx="9056160" cy="4368600"/>
          </a:xfrm>
          <a:prstGeom prst="rect">
            <a:avLst/>
          </a:prstGeom>
          <a:noFill/>
          <a:ln>
            <a:noFill/>
          </a:ln>
        </p:spPr>
        <p:txBody>
          <a:bodyPr lIns="0" tIns="23040" rIns="0" bIns="0">
            <a:noAutofit/>
          </a:bodyPr>
          <a:lstStyle/>
          <a:p>
            <a:pPr marL="343080" indent="-342720">
              <a:lnSpc>
                <a:spcPct val="93000"/>
              </a:lnSpc>
              <a:spcAft>
                <a:spcPts val="1426"/>
              </a:spcAft>
            </a:pPr>
            <a:r>
              <a:rPr lang="de-DE" sz="2800" b="0" strike="noStrike" spc="-1">
                <a:solidFill>
                  <a:srgbClr val="000000"/>
                </a:solidFill>
                <a:latin typeface="Arial"/>
              </a:rPr>
              <a:t>10 Deshalb, liebe Geschwister, setzt erst recht alles daran, eure Berufung und Erwählung ´durch ein entsprechendes Leben` zu bestätigen. Wenn ihr das tut, werdet ihr </a:t>
            </a:r>
            <a:r>
              <a:rPr lang="de-DE" sz="2800" b="1" strike="noStrike" spc="-1">
                <a:solidFill>
                  <a:srgbClr val="000000"/>
                </a:solidFill>
                <a:latin typeface="Arial"/>
              </a:rPr>
              <a:t>vor jedem Fehltritt bewahrt</a:t>
            </a:r>
            <a:r>
              <a:rPr lang="de-DE" sz="2800" b="0" strike="noStrike" spc="-1">
                <a:solidFill>
                  <a:srgbClr val="000000"/>
                </a:solidFill>
                <a:latin typeface="Arial"/>
              </a:rPr>
              <a:t> bleiben, 11 und der </a:t>
            </a:r>
            <a:r>
              <a:rPr lang="de-DE" sz="2800" b="1" strike="noStrike" spc="-1">
                <a:solidFill>
                  <a:srgbClr val="000000"/>
                </a:solidFill>
                <a:latin typeface="Arial"/>
              </a:rPr>
              <a:t>Zugang zum ewigen Reich unseres Herrn und Retters Jesus Christus wird euch weit offen stehen.</a:t>
            </a:r>
            <a:endParaRPr lang="en-GB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390</Words>
  <Application>Microsoft Office PowerPoint</Application>
  <PresentationFormat>Benutzerdefiniert</PresentationFormat>
  <Paragraphs>76</Paragraphs>
  <Slides>12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12</vt:i4>
      </vt:variant>
    </vt:vector>
  </HeadingPairs>
  <TitlesOfParts>
    <vt:vector size="21" baseType="lpstr">
      <vt:lpstr>Microsoft YaHei</vt:lpstr>
      <vt:lpstr>Arial</vt:lpstr>
      <vt:lpstr>Arial Black</vt:lpstr>
      <vt:lpstr>DejaVu Sans</vt:lpstr>
      <vt:lpstr>Symbol</vt:lpstr>
      <vt:lpstr>Times New Roman</vt:lpstr>
      <vt:lpstr>Wingdings</vt:lpstr>
      <vt:lpstr>Office Theme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Inspiration</dc:title>
  <dc:subject/>
  <dc:creator>Agape</dc:creator>
  <dc:description/>
  <cp:lastModifiedBy>Agape</cp:lastModifiedBy>
  <cp:revision>21</cp:revision>
  <cp:lastPrinted>2021-03-14T07:17:08Z</cp:lastPrinted>
  <dcterms:created xsi:type="dcterms:W3CDTF">2021-02-09T16:39:47Z</dcterms:created>
  <dcterms:modified xsi:type="dcterms:W3CDTF">2021-03-14T11:15:28Z</dcterms:modified>
  <dc:language>de-DE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Notes">
    <vt:i4>4</vt:i4>
  </property>
  <property fmtid="{D5CDD505-2E9C-101B-9397-08002B2CF9AE}" pid="7" name="PresentationFormat">
    <vt:lpwstr>Benutzerdefiniert</vt:lpwstr>
  </property>
  <property fmtid="{D5CDD505-2E9C-101B-9397-08002B2CF9AE}" pid="8" name="ScaleCrop">
    <vt:bool>false</vt:bool>
  </property>
  <property fmtid="{D5CDD505-2E9C-101B-9397-08002B2CF9AE}" pid="9" name="ShareDoc">
    <vt:bool>false</vt:bool>
  </property>
  <property fmtid="{D5CDD505-2E9C-101B-9397-08002B2CF9AE}" pid="10" name="Slides">
    <vt:i4>11</vt:i4>
  </property>
</Properties>
</file>